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2" r:id="rId2"/>
    <p:sldId id="343" r:id="rId3"/>
    <p:sldId id="346" r:id="rId4"/>
    <p:sldId id="347" r:id="rId5"/>
    <p:sldId id="348" r:id="rId6"/>
    <p:sldId id="349" r:id="rId7"/>
    <p:sldId id="345" r:id="rId8"/>
    <p:sldId id="350" r:id="rId9"/>
    <p:sldId id="344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5731" autoAdjust="0"/>
  </p:normalViewPr>
  <p:slideViewPr>
    <p:cSldViewPr>
      <p:cViewPr varScale="1">
        <p:scale>
          <a:sx n="141" d="100"/>
          <a:sy n="14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11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본격적으로 </a:t>
            </a:r>
            <a:r>
              <a:rPr lang="ko-KR" altLang="en-US" dirty="0" err="1"/>
              <a:t>블루프린트를</a:t>
            </a:r>
            <a:r>
              <a:rPr lang="ko-KR" altLang="en-US" dirty="0"/>
              <a:t> 알아보자</a:t>
            </a:r>
            <a:endParaRPr lang="en-US" altLang="ko-KR" dirty="0"/>
          </a:p>
          <a:p>
            <a:pPr lvl="1"/>
            <a:r>
              <a:rPr lang="en-US" altLang="ko-KR" dirty="0"/>
              <a:t>Hello World</a:t>
            </a:r>
          </a:p>
          <a:p>
            <a:pPr lvl="1"/>
            <a:r>
              <a:rPr lang="ko-KR" altLang="en-US" dirty="0"/>
              <a:t>레벨 </a:t>
            </a:r>
            <a:r>
              <a:rPr lang="ko-KR" altLang="en-US" dirty="0" err="1"/>
              <a:t>블루프린트를</a:t>
            </a:r>
            <a:r>
              <a:rPr lang="ko-KR" altLang="en-US" dirty="0"/>
              <a:t> 만들어보자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블루프린트를</a:t>
            </a:r>
            <a:r>
              <a:rPr lang="ko-KR" altLang="en-US" dirty="0"/>
              <a:t> 만들어보자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공간에 배치된 객체를 게임 내부에서 움직이게 하는 방법에 대해서 학습하자</a:t>
            </a:r>
            <a:endParaRPr lang="en-US" altLang="ko-KR" dirty="0"/>
          </a:p>
          <a:p>
            <a:pPr lvl="2"/>
            <a:r>
              <a:rPr lang="ko-KR" altLang="en-US" dirty="0"/>
              <a:t>게임 속에서 거대한 표창을 날아가게 하자</a:t>
            </a:r>
            <a:endParaRPr lang="en-US" altLang="ko-KR" dirty="0"/>
          </a:p>
          <a:p>
            <a:pPr lvl="2"/>
            <a:r>
              <a:rPr lang="ko-KR" altLang="en-US" dirty="0"/>
              <a:t>닌자를 조정하여 움직이게 하자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en-US" altLang="ko-KR" dirty="0"/>
              <a:t>(Actor)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/>
              <a:t>게임 공간에 배치된 객체 </a:t>
            </a:r>
            <a:r>
              <a:rPr lang="en-US" altLang="ko-KR" dirty="0"/>
              <a:t>(</a:t>
            </a:r>
            <a:r>
              <a:rPr lang="ko-KR" altLang="en-US" dirty="0"/>
              <a:t>게임 객체</a:t>
            </a:r>
            <a:r>
              <a:rPr lang="en-US" altLang="ko-KR" dirty="0"/>
              <a:t>, Game Object)</a:t>
            </a:r>
          </a:p>
          <a:p>
            <a:pPr lvl="1"/>
            <a:r>
              <a:rPr lang="ko-KR" altLang="en-US" dirty="0"/>
              <a:t>게임 세계에 배치할 수 있는 모든 것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세계에서 위치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를 가지는 모든 것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r>
              <a:rPr lang="ko-KR" altLang="en-US" dirty="0"/>
              <a:t> </a:t>
            </a:r>
            <a:r>
              <a:rPr lang="en-US" altLang="ko-KR" dirty="0"/>
              <a:t>Mobility</a:t>
            </a:r>
            <a:r>
              <a:rPr lang="ko-KR" altLang="en-US" dirty="0"/>
              <a:t> 프로퍼티</a:t>
            </a:r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게임플레이 도중 어떤 방식으로 이동 또는 변화할 수 있도록 할지를 제어하는 세팅임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빛과 그림자의 실시간 계산의 부하를 줄이기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스태틱</a:t>
            </a:r>
            <a:r>
              <a:rPr lang="en-US" altLang="ko-KR" dirty="0"/>
              <a:t>(Static) - </a:t>
            </a:r>
            <a:r>
              <a:rPr lang="ko-KR" altLang="en-US" dirty="0"/>
              <a:t>게임플레이 도중 어떤 </a:t>
            </a:r>
            <a:r>
              <a:rPr lang="ko-KR" altLang="en-US" dirty="0" err="1"/>
              <a:t>식으로든</a:t>
            </a:r>
            <a:r>
              <a:rPr lang="ko-KR" altLang="en-US" dirty="0"/>
              <a:t> 이동 또는 변할 수 없는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 err="1"/>
              <a:t>스테이셔너리</a:t>
            </a:r>
            <a:r>
              <a:rPr lang="en-US" altLang="ko-KR" dirty="0"/>
              <a:t>(Stationary) - </a:t>
            </a:r>
            <a:r>
              <a:rPr lang="ko-KR" altLang="en-US" dirty="0"/>
              <a:t>게임플레이 도중 이동하지는 못하지만 변할 수는 있는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ko-KR" altLang="en-US" dirty="0" err="1"/>
              <a:t>무버블</a:t>
            </a:r>
            <a:r>
              <a:rPr lang="en-US" altLang="ko-KR" dirty="0"/>
              <a:t>(Movable) - </a:t>
            </a:r>
            <a:r>
              <a:rPr lang="ko-KR" altLang="en-US" dirty="0"/>
              <a:t>게임플레이 도중 추가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이동해야 하는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디폴트로 </a:t>
            </a:r>
            <a:r>
              <a:rPr lang="ko-KR" altLang="en-US" dirty="0" err="1"/>
              <a:t>스태틱으로</a:t>
            </a:r>
            <a:r>
              <a:rPr lang="ko-KR" altLang="en-US" dirty="0"/>
              <a:t> 하자</a:t>
            </a:r>
            <a:endParaRPr lang="en-US" altLang="ko-KR" dirty="0"/>
          </a:p>
          <a:p>
            <a:pPr lvl="1"/>
            <a:r>
              <a:rPr lang="ko-KR" altLang="en-US" dirty="0"/>
              <a:t>특별한 경우만 무버블로 하자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움직이는 여러가지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액터를</a:t>
            </a:r>
            <a:r>
              <a:rPr lang="ko-KR" altLang="en-US" dirty="0"/>
              <a:t> 움직이는 여러가지 방법</a:t>
            </a:r>
            <a:endParaRPr lang="en-US" altLang="ko-KR" dirty="0"/>
          </a:p>
          <a:p>
            <a:pPr lvl="1"/>
            <a:r>
              <a:rPr lang="ko-KR" altLang="en-US" dirty="0"/>
              <a:t>좌표를 매 프레임마다 변경해서 움직이기</a:t>
            </a:r>
            <a:endParaRPr lang="en-US" altLang="ko-KR" dirty="0"/>
          </a:p>
          <a:p>
            <a:pPr lvl="1"/>
            <a:r>
              <a:rPr lang="ko-KR" altLang="en-US" dirty="0"/>
              <a:t>이동 컴포넌트에 파라미터를 전달해서 움직이기</a:t>
            </a:r>
            <a:endParaRPr lang="en-US" altLang="ko-KR" dirty="0"/>
          </a:p>
          <a:p>
            <a:pPr lvl="1"/>
            <a:r>
              <a:rPr lang="ko-KR" altLang="en-US" dirty="0" err="1"/>
              <a:t>시퀀서로</a:t>
            </a:r>
            <a:r>
              <a:rPr lang="ko-KR" altLang="en-US" dirty="0"/>
              <a:t> 결정한 좌표로 변경해서 움직이기</a:t>
            </a:r>
            <a:endParaRPr lang="en-US" altLang="ko-KR" dirty="0"/>
          </a:p>
          <a:p>
            <a:pPr lvl="1"/>
            <a:r>
              <a:rPr lang="ko-KR" altLang="en-US" dirty="0"/>
              <a:t>물리 엔진을 사용해서 움직이기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3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움직이는 여러가지 방법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좌표를 매 프레임마다 변경해서 움직이기</a:t>
            </a:r>
            <a:endParaRPr lang="en-US" altLang="ko-KR" dirty="0"/>
          </a:p>
          <a:p>
            <a:pPr lvl="1"/>
            <a:r>
              <a:rPr lang="ko-KR" altLang="en-US" dirty="0"/>
              <a:t>가장 기본적이고 원시적인 방법</a:t>
            </a:r>
            <a:endParaRPr lang="en-US" altLang="ko-KR" dirty="0"/>
          </a:p>
          <a:p>
            <a:pPr lvl="1"/>
            <a:r>
              <a:rPr lang="ko-KR" altLang="en-US" dirty="0"/>
              <a:t>표창의 움직임 </a:t>
            </a:r>
            <a:r>
              <a:rPr lang="en-US" altLang="ko-KR" dirty="0"/>
              <a:t>: Tick </a:t>
            </a:r>
            <a:r>
              <a:rPr lang="ko-KR" altLang="en-US" dirty="0"/>
              <a:t>이벤트 사용</a:t>
            </a:r>
            <a:endParaRPr lang="en-US" altLang="ko-KR" dirty="0"/>
          </a:p>
          <a:p>
            <a:pPr lvl="1"/>
            <a:r>
              <a:rPr lang="ko-KR" altLang="en-US" dirty="0"/>
              <a:t>움직임이 복잡해지면 한계가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[2] </a:t>
            </a:r>
            <a:r>
              <a:rPr lang="ko-KR" altLang="en-US" dirty="0"/>
              <a:t>이동 컴포넌트에 파라미터를 전달해서 움직이기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 이동 컴포넌트</a:t>
            </a:r>
            <a:r>
              <a:rPr lang="en-US" altLang="ko-KR" dirty="0"/>
              <a:t>(Movement Component)</a:t>
            </a:r>
            <a:r>
              <a:rPr lang="ko-KR" altLang="en-US" dirty="0"/>
              <a:t>를 사용할 것을 추천함</a:t>
            </a:r>
            <a:endParaRPr lang="en-US" altLang="ko-KR" dirty="0"/>
          </a:p>
          <a:p>
            <a:pPr lvl="2"/>
            <a:r>
              <a:rPr lang="en-US" altLang="ko-KR" dirty="0" err="1"/>
              <a:t>CharacterMovement</a:t>
            </a:r>
            <a:r>
              <a:rPr lang="en-US" altLang="ko-KR" dirty="0"/>
              <a:t> : </a:t>
            </a:r>
            <a:r>
              <a:rPr lang="ko-KR" altLang="en-US" dirty="0"/>
              <a:t>캐릭터 이동 전용 컴포넌트</a:t>
            </a:r>
            <a:endParaRPr lang="en-US" altLang="ko-KR" dirty="0"/>
          </a:p>
          <a:p>
            <a:pPr lvl="2"/>
            <a:r>
              <a:rPr lang="en-US" altLang="ko-KR" dirty="0" err="1"/>
              <a:t>RotatingMovement</a:t>
            </a:r>
            <a:r>
              <a:rPr lang="en-US" altLang="ko-KR" dirty="0"/>
              <a:t>, </a:t>
            </a:r>
            <a:r>
              <a:rPr lang="en-US" altLang="ko-KR" dirty="0" err="1"/>
              <a:t>ProjectileMovement</a:t>
            </a:r>
            <a:endParaRPr lang="en-US" altLang="ko-KR" dirty="0"/>
          </a:p>
          <a:p>
            <a:pPr lvl="1"/>
            <a:r>
              <a:rPr lang="en-US" altLang="ko-KR" dirty="0" err="1"/>
              <a:t>CharacterMovement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2"/>
            <a:r>
              <a:rPr lang="ko-KR" altLang="en-US" dirty="0"/>
              <a:t>부모 클래스인 </a:t>
            </a:r>
            <a:r>
              <a:rPr lang="en-US" altLang="ko-KR" dirty="0"/>
              <a:t>Character</a:t>
            </a:r>
            <a:r>
              <a:rPr lang="ko-KR" altLang="en-US" dirty="0"/>
              <a:t>에 플레이어 캐릭터의 이동 기능을 제공하는 부품인 </a:t>
            </a:r>
            <a:r>
              <a:rPr lang="en-US" altLang="ko-KR" dirty="0" err="1"/>
              <a:t>CharacterMovement</a:t>
            </a:r>
            <a:r>
              <a:rPr lang="en-US" altLang="ko-KR" dirty="0"/>
              <a:t> </a:t>
            </a:r>
            <a:r>
              <a:rPr lang="ko-KR" altLang="en-US" dirty="0"/>
              <a:t>컴포넌트가 포함되어 있음</a:t>
            </a:r>
            <a:endParaRPr lang="en-US" altLang="ko-KR" dirty="0"/>
          </a:p>
          <a:p>
            <a:pPr lvl="2"/>
            <a:r>
              <a:rPr lang="ko-KR" altLang="en-US" dirty="0"/>
              <a:t>이 부품에 기본적인 이동 정보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  <a:r>
              <a:rPr lang="ko-KR" altLang="en-US" dirty="0"/>
              <a:t>만 제공하면 컴포넌트가 움직임 처리를 모두 수행함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움직이는 여러가지 방법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[3] </a:t>
            </a:r>
            <a:r>
              <a:rPr lang="ko-KR" altLang="en-US" dirty="0" err="1"/>
              <a:t>시퀀서로</a:t>
            </a:r>
            <a:r>
              <a:rPr lang="ko-KR" altLang="en-US" dirty="0"/>
              <a:t> 결정한 좌표로 변경해서 움직이기</a:t>
            </a:r>
            <a:endParaRPr lang="en-US" altLang="ko-KR" dirty="0"/>
          </a:p>
          <a:p>
            <a:pPr lvl="1"/>
            <a:r>
              <a:rPr lang="ko-KR" altLang="en-US" dirty="0"/>
              <a:t>타임라인에서 특정 시간 위치에 키 프레임을 배치함</a:t>
            </a:r>
            <a:r>
              <a:rPr lang="en-US" altLang="ko-KR" dirty="0"/>
              <a:t>. </a:t>
            </a:r>
            <a:r>
              <a:rPr lang="ko-KR" altLang="en-US" dirty="0"/>
              <a:t>중간의 위치와 방향은 자동 </a:t>
            </a:r>
            <a:r>
              <a:rPr lang="ko-KR" altLang="en-US" dirty="0" err="1"/>
              <a:t>보간됨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정해진 애니메이션의 구현에 편리함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 정해진 시퀀스 기반으로 움직이기 위한 </a:t>
            </a:r>
            <a:r>
              <a:rPr lang="ko-KR" altLang="en-US" dirty="0" err="1"/>
              <a:t>마티네</a:t>
            </a:r>
            <a:r>
              <a:rPr lang="en-US" altLang="ko-KR" dirty="0"/>
              <a:t>(Matinee)</a:t>
            </a:r>
            <a:r>
              <a:rPr lang="ko-KR" altLang="en-US" dirty="0"/>
              <a:t>와 타임라인</a:t>
            </a:r>
            <a:r>
              <a:rPr lang="en-US" altLang="ko-KR" dirty="0"/>
              <a:t>(Timeline) </a:t>
            </a:r>
            <a:r>
              <a:rPr lang="ko-KR" altLang="en-US" dirty="0"/>
              <a:t>기능을 제공함</a:t>
            </a:r>
            <a:endParaRPr lang="en-US" altLang="ko-KR" dirty="0"/>
          </a:p>
          <a:p>
            <a:pPr lvl="2"/>
            <a:r>
              <a:rPr lang="ko-KR" altLang="en-US" dirty="0" err="1"/>
              <a:t>마티네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에디터에서 </a:t>
            </a:r>
            <a:r>
              <a:rPr lang="en-US" altLang="ko-KR" dirty="0"/>
              <a:t>‘</a:t>
            </a:r>
            <a:r>
              <a:rPr lang="ko-KR" altLang="en-US" dirty="0" err="1"/>
              <a:t>컷씬</a:t>
            </a:r>
            <a:r>
              <a:rPr lang="en-US" altLang="ko-KR" dirty="0"/>
              <a:t>’(</a:t>
            </a:r>
            <a:r>
              <a:rPr lang="ko-KR" altLang="en-US" dirty="0"/>
              <a:t>게임 중간중간에 </a:t>
            </a:r>
            <a:r>
              <a:rPr lang="en-US" altLang="ko-KR" dirty="0"/>
              <a:t>3D</a:t>
            </a:r>
            <a:r>
              <a:rPr lang="ko-KR" altLang="en-US" dirty="0"/>
              <a:t>모델들이 움직이며 스토리를 보여주는 부분</a:t>
            </a:r>
            <a:r>
              <a:rPr lang="en-US" altLang="ko-KR" dirty="0"/>
              <a:t>. Cf. </a:t>
            </a:r>
            <a:r>
              <a:rPr lang="ko-KR" altLang="en-US" dirty="0" err="1"/>
              <a:t>시네마틱</a:t>
            </a:r>
            <a:r>
              <a:rPr lang="ko-KR" altLang="en-US" dirty="0"/>
              <a:t> 영상</a:t>
            </a:r>
            <a:r>
              <a:rPr lang="en-US" altLang="ko-KR" dirty="0"/>
              <a:t>)</a:t>
            </a:r>
            <a:r>
              <a:rPr lang="ko-KR" altLang="en-US" dirty="0"/>
              <a:t>을 생성하고 재생하기 위한 구조임</a:t>
            </a:r>
            <a:endParaRPr lang="en-US" altLang="ko-KR" dirty="0"/>
          </a:p>
          <a:p>
            <a:pPr lvl="2"/>
            <a:r>
              <a:rPr lang="ko-KR" altLang="en-US" dirty="0"/>
              <a:t>타임라인 </a:t>
            </a:r>
            <a:r>
              <a:rPr lang="en-US" altLang="ko-KR" dirty="0"/>
              <a:t>: </a:t>
            </a:r>
            <a:r>
              <a:rPr lang="ko-KR" altLang="en-US" dirty="0"/>
              <a:t>키 프레임을 사용해 벡터와 스칼라 값을 변경해주는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ko-KR" altLang="en-US" dirty="0"/>
              <a:t>물리 엔진을 사용해서 움직이기</a:t>
            </a:r>
            <a:endParaRPr lang="en-US" altLang="ko-KR" dirty="0"/>
          </a:p>
          <a:p>
            <a:pPr lvl="1"/>
            <a:r>
              <a:rPr lang="ko-KR" altLang="en-US" dirty="0"/>
              <a:t>게임 객체에 물리 파라미터를 지정하고</a:t>
            </a:r>
            <a:r>
              <a:rPr lang="en-US" altLang="ko-KR" dirty="0"/>
              <a:t>, </a:t>
            </a:r>
            <a:r>
              <a:rPr lang="ko-KR" altLang="en-US" dirty="0"/>
              <a:t>이를 기반으로 물리 엔진이 모든 제어를 처리하는 방법</a:t>
            </a:r>
            <a:endParaRPr lang="en-US" altLang="ko-KR" dirty="0"/>
          </a:p>
          <a:p>
            <a:pPr lvl="2"/>
            <a:r>
              <a:rPr lang="en-US" altLang="ko-KR" dirty="0"/>
              <a:t>Cf. </a:t>
            </a:r>
            <a:r>
              <a:rPr lang="ko-KR" altLang="en-US" dirty="0"/>
              <a:t>이동 컴포넌트와의 차이점 </a:t>
            </a:r>
            <a:r>
              <a:rPr lang="en-US" altLang="ko-KR" dirty="0"/>
              <a:t>: </a:t>
            </a:r>
            <a:r>
              <a:rPr lang="ko-KR" altLang="en-US" dirty="0"/>
              <a:t>이동 컴포넌트는 </a:t>
            </a:r>
            <a:r>
              <a:rPr lang="en-US" altLang="ko-KR" dirty="0"/>
              <a:t>‘</a:t>
            </a:r>
            <a:r>
              <a:rPr lang="ko-KR" altLang="en-US" dirty="0"/>
              <a:t>게임 물리</a:t>
            </a:r>
            <a:r>
              <a:rPr lang="en-US" altLang="ko-KR" dirty="0"/>
              <a:t>‘(</a:t>
            </a:r>
            <a:r>
              <a:rPr lang="ko-KR" altLang="en-US" dirty="0"/>
              <a:t>게임 관련 활용이 편리함</a:t>
            </a:r>
            <a:r>
              <a:rPr lang="en-US" altLang="ko-KR" dirty="0"/>
              <a:t>), </a:t>
            </a:r>
            <a:r>
              <a:rPr lang="ko-KR" altLang="en-US" dirty="0"/>
              <a:t>물리 엔진은 </a:t>
            </a:r>
            <a:r>
              <a:rPr lang="en-US" altLang="ko-KR" dirty="0"/>
              <a:t>‘</a:t>
            </a:r>
            <a:r>
              <a:rPr lang="ko-KR" altLang="en-US" dirty="0"/>
              <a:t>현실 물리</a:t>
            </a:r>
            <a:r>
              <a:rPr lang="en-US" altLang="ko-KR" dirty="0"/>
              <a:t>‘(</a:t>
            </a:r>
            <a:r>
              <a:rPr lang="ko-KR" altLang="en-US" dirty="0"/>
              <a:t>예측이 힘듦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: </a:t>
            </a:r>
            <a:r>
              <a:rPr lang="ko-KR" altLang="en-US" dirty="0"/>
              <a:t>제어나 예측이 어려움</a:t>
            </a:r>
            <a:r>
              <a:rPr lang="en-US" altLang="ko-KR" dirty="0"/>
              <a:t>, 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/>
              <a:t>파라메터가 많이 필요하지 않고 편리하게 사용할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에서는 </a:t>
            </a:r>
            <a:r>
              <a:rPr lang="en-US" altLang="ko-KR" dirty="0"/>
              <a:t>Nvidia</a:t>
            </a:r>
            <a:r>
              <a:rPr lang="ko-KR" altLang="en-US" dirty="0"/>
              <a:t>의 </a:t>
            </a:r>
            <a:r>
              <a:rPr lang="en-US" altLang="ko-KR" dirty="0"/>
              <a:t>PhysX</a:t>
            </a:r>
            <a:r>
              <a:rPr lang="ko-KR" altLang="en-US" dirty="0"/>
              <a:t>가 통합되어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 실습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블루프린트</a:t>
            </a:r>
            <a:r>
              <a:rPr lang="ko-KR" altLang="en-US" dirty="0"/>
              <a:t> 스크립트의 기본</a:t>
            </a:r>
            <a:endParaRPr lang="en-US" altLang="ko-KR" dirty="0"/>
          </a:p>
          <a:p>
            <a:pPr lvl="1"/>
            <a:r>
              <a:rPr lang="en-US" altLang="ko-KR" dirty="0"/>
              <a:t>Hello World</a:t>
            </a:r>
          </a:p>
          <a:p>
            <a:pPr lvl="2"/>
            <a:r>
              <a:rPr lang="en-US" altLang="ko-KR" dirty="0" err="1"/>
              <a:t>BeginPlay</a:t>
            </a:r>
            <a:r>
              <a:rPr lang="ko-KR" altLang="en-US" dirty="0"/>
              <a:t> 이벤트</a:t>
            </a:r>
            <a:r>
              <a:rPr lang="en-US" altLang="ko-KR" dirty="0"/>
              <a:t>, Print String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ko-KR" altLang="en-US" dirty="0"/>
              <a:t>표창 준비</a:t>
            </a:r>
            <a:endParaRPr lang="en-US" altLang="ko-KR" dirty="0"/>
          </a:p>
          <a:p>
            <a:pPr lvl="1"/>
            <a:r>
              <a:rPr lang="ko-KR" altLang="en-US" dirty="0" err="1"/>
              <a:t>액터의</a:t>
            </a:r>
            <a:r>
              <a:rPr lang="ko-KR" altLang="en-US" dirty="0"/>
              <a:t> 위치 추출</a:t>
            </a:r>
            <a:endParaRPr lang="en-US" altLang="ko-KR" dirty="0"/>
          </a:p>
          <a:p>
            <a:pPr lvl="2"/>
            <a:r>
              <a:rPr lang="en-US" altLang="ko-KR" dirty="0"/>
              <a:t>Tick </a:t>
            </a:r>
            <a:r>
              <a:rPr lang="ko-KR" altLang="en-US" dirty="0"/>
              <a:t>이벤트</a:t>
            </a:r>
            <a:r>
              <a:rPr lang="en-US" altLang="ko-KR" dirty="0"/>
              <a:t>, Get Actor Location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움직이기</a:t>
            </a:r>
            <a:endParaRPr lang="en-US" altLang="ko-KR" dirty="0"/>
          </a:p>
          <a:p>
            <a:pPr lvl="2"/>
            <a:r>
              <a:rPr lang="en-US" altLang="ko-KR" dirty="0"/>
              <a:t>Vector </a:t>
            </a:r>
            <a:r>
              <a:rPr lang="ko-KR" altLang="en-US" dirty="0"/>
              <a:t>자료형</a:t>
            </a:r>
            <a:r>
              <a:rPr lang="en-US" altLang="ko-KR" dirty="0"/>
              <a:t>, Vector </a:t>
            </a:r>
            <a:r>
              <a:rPr lang="ko-KR" altLang="en-US" dirty="0"/>
              <a:t>연산</a:t>
            </a:r>
            <a:r>
              <a:rPr lang="en-US" altLang="ko-KR" dirty="0"/>
              <a:t>, Set Actor Location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ko-KR" altLang="en-US" dirty="0" err="1"/>
              <a:t>블루프린트의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있는 </a:t>
            </a:r>
            <a:r>
              <a:rPr lang="ko-KR" altLang="en-US" dirty="0" err="1"/>
              <a:t>액터를</a:t>
            </a:r>
            <a:r>
              <a:rPr lang="ko-KR" altLang="en-US" dirty="0"/>
              <a:t> 클래스 </a:t>
            </a:r>
            <a:r>
              <a:rPr lang="ko-KR" altLang="en-US" dirty="0" err="1"/>
              <a:t>블루프린트로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/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맵과</a:t>
            </a:r>
            <a:r>
              <a:rPr lang="ko-KR" altLang="en-US" dirty="0"/>
              <a:t> 함께 저장됨</a:t>
            </a:r>
            <a:r>
              <a:rPr lang="en-US" altLang="ko-KR" dirty="0"/>
              <a:t>. </a:t>
            </a:r>
            <a:r>
              <a:rPr lang="ko-KR" altLang="en-US" dirty="0" err="1"/>
              <a:t>맵에</a:t>
            </a:r>
            <a:r>
              <a:rPr lang="ko-KR" altLang="en-US" dirty="0"/>
              <a:t> 있는 </a:t>
            </a:r>
            <a:r>
              <a:rPr lang="ko-KR" altLang="en-US" dirty="0" err="1"/>
              <a:t>액터에</a:t>
            </a:r>
            <a:r>
              <a:rPr lang="ko-KR" altLang="en-US" dirty="0"/>
              <a:t> 쉽게 접근할 수 있음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스크립트를 재사용하기 힘듦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클래스 </a:t>
            </a:r>
            <a:r>
              <a:rPr lang="ko-KR" altLang="en-US" dirty="0" err="1"/>
              <a:t>블루프린트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블루프린트에</a:t>
            </a:r>
            <a:r>
              <a:rPr lang="ko-KR" altLang="en-US" dirty="0"/>
              <a:t> 스크립트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 실습 목차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 캐릭터 이동</a:t>
            </a:r>
            <a:endParaRPr lang="en-US" altLang="ko-KR" dirty="0"/>
          </a:p>
          <a:p>
            <a:pPr lvl="1"/>
            <a:r>
              <a:rPr lang="ko-KR" altLang="en-US" dirty="0"/>
              <a:t>플레이어 캐릭터 앞으로 이동</a:t>
            </a:r>
            <a:endParaRPr lang="en-US" altLang="ko-KR" dirty="0"/>
          </a:p>
          <a:p>
            <a:pPr lvl="2"/>
            <a:r>
              <a:rPr lang="en-US" altLang="ko-KR" dirty="0"/>
              <a:t>Add Movement Input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ko-KR" altLang="en-US" dirty="0"/>
              <a:t>캐릭터의 걷기 성능 조정</a:t>
            </a:r>
            <a:endParaRPr lang="en-US" altLang="ko-KR" dirty="0"/>
          </a:p>
          <a:p>
            <a:pPr lvl="2"/>
            <a:r>
              <a:rPr lang="en-US" altLang="ko-KR" dirty="0" err="1"/>
              <a:t>CharacterMovement</a:t>
            </a:r>
            <a:r>
              <a:rPr lang="ko-KR" altLang="en-US" dirty="0"/>
              <a:t> 컴포넌트의 속성값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10</a:t>
            </a:r>
            <a:r>
              <a:rPr lang="ko-KR" altLang="en-US" dirty="0"/>
              <a:t>장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추가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 </a:t>
            </a:r>
            <a:r>
              <a:rPr lang="en-US" altLang="ko-KR" dirty="0" err="1"/>
              <a:t>Test_Actor_Movement</a:t>
            </a:r>
            <a:r>
              <a:rPr lang="en-US" altLang="ko-KR" dirty="0"/>
              <a:t>, </a:t>
            </a:r>
            <a:r>
              <a:rPr lang="en-US" altLang="ko-KR" dirty="0" err="1"/>
              <a:t>Test_Player_Movement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테스트 레벨에서 작업해보자</a:t>
            </a:r>
            <a:endParaRPr lang="en-US" altLang="ko-KR" dirty="0"/>
          </a:p>
          <a:p>
            <a:pPr lvl="2"/>
            <a:r>
              <a:rPr lang="ko-KR" altLang="en-US" dirty="0"/>
              <a:t>레벨</a:t>
            </a:r>
            <a:r>
              <a:rPr lang="en-US" altLang="ko-KR" dirty="0"/>
              <a:t> </a:t>
            </a:r>
            <a:r>
              <a:rPr lang="ko-KR" altLang="en-US" dirty="0"/>
              <a:t>블루프린트 추가</a:t>
            </a:r>
            <a:endParaRPr lang="en-US" altLang="ko-KR" dirty="0"/>
          </a:p>
          <a:p>
            <a:pPr lvl="2"/>
            <a:r>
              <a:rPr lang="ko-KR" altLang="en-US" dirty="0"/>
              <a:t>새 클래스 블루프린트 추가</a:t>
            </a:r>
            <a:r>
              <a:rPr lang="en-US" altLang="ko-KR" dirty="0"/>
              <a:t>(‘Blueprints/’) : ‘</a:t>
            </a:r>
            <a:r>
              <a:rPr lang="en-US" altLang="ko-KR" dirty="0" err="1"/>
              <a:t>PNShurikenActor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클래스 </a:t>
            </a:r>
            <a:r>
              <a:rPr lang="ko-KR" altLang="en-US" dirty="0" err="1"/>
              <a:t>블루프린트</a:t>
            </a:r>
            <a:r>
              <a:rPr lang="ko-KR" altLang="en-US" dirty="0"/>
              <a:t> 수정 </a:t>
            </a:r>
            <a:r>
              <a:rPr lang="en-US" altLang="ko-KR" dirty="0"/>
              <a:t>: ‘</a:t>
            </a:r>
            <a:r>
              <a:rPr lang="en-US" altLang="ko-KR" dirty="0" err="1"/>
              <a:t>PNPlayerPawn</a:t>
            </a:r>
            <a:r>
              <a:rPr lang="en-US" altLang="ko-KR" dirty="0"/>
              <a:t>‘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619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Tempus Sans ITC</vt:lpstr>
      <vt:lpstr>Office 테마</vt:lpstr>
      <vt:lpstr>액터 이동 방법</vt:lpstr>
      <vt:lpstr>CHAPTER 11 액터 이동 방법</vt:lpstr>
      <vt:lpstr>액터 이동 방법</vt:lpstr>
      <vt:lpstr>액터를 움직이는 여러가지 방법</vt:lpstr>
      <vt:lpstr>액터를 움직이는 여러가지 방법’</vt:lpstr>
      <vt:lpstr>액터를 움직이는 여러가지 방법’’</vt:lpstr>
      <vt:lpstr>액터 이동 방법 실습 목차</vt:lpstr>
      <vt:lpstr>액터 이동 방법 실습 목차’</vt:lpstr>
      <vt:lpstr>액터 이동 방법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215</cp:revision>
  <dcterms:created xsi:type="dcterms:W3CDTF">2008-02-22T16:44:23Z</dcterms:created>
  <dcterms:modified xsi:type="dcterms:W3CDTF">2021-09-03T03:30:05Z</dcterms:modified>
</cp:coreProperties>
</file>