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2" r:id="rId2"/>
    <p:sldId id="343" r:id="rId3"/>
    <p:sldId id="344" r:id="rId4"/>
    <p:sldId id="345" r:id="rId5"/>
    <p:sldId id="347" r:id="rId6"/>
    <p:sldId id="349" r:id="rId7"/>
    <p:sldId id="348" r:id="rId8"/>
    <p:sldId id="346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5731" autoAdjust="0"/>
  </p:normalViewPr>
  <p:slideViewPr>
    <p:cSldViewPr>
      <p:cViewPr varScale="1">
        <p:scale>
          <a:sx n="144" d="100"/>
          <a:sy n="144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입력을 받아 캐릭터 이동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12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입력을 받아 캐릭터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게임은</a:t>
            </a:r>
            <a:endParaRPr lang="en-US" altLang="ko-KR" dirty="0"/>
          </a:p>
          <a:p>
            <a:pPr lvl="1"/>
            <a:r>
              <a:rPr lang="ko-KR" altLang="en-US" dirty="0" err="1"/>
              <a:t>인터랙티브함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상호작용이 있음 </a:t>
            </a:r>
            <a:r>
              <a:rPr lang="en-US" altLang="ko-KR" dirty="0"/>
              <a:t>= </a:t>
            </a:r>
            <a:r>
              <a:rPr lang="ko-KR" altLang="en-US" dirty="0"/>
              <a:t>사용자 조작이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 장에서는</a:t>
            </a:r>
            <a:endParaRPr lang="en-US" altLang="ko-KR" dirty="0"/>
          </a:p>
          <a:p>
            <a:pPr lvl="1"/>
            <a:r>
              <a:rPr lang="ko-KR" altLang="en-US" dirty="0"/>
              <a:t>사용자 조작 입력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이번 장에서 구현할 목표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플레이어 캐릭터 움직이기 </a:t>
            </a:r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게임패드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플레이어 카메라 회전하기 </a:t>
            </a:r>
            <a:r>
              <a:rPr lang="en-US" altLang="ko-KR" dirty="0"/>
              <a:t>(</a:t>
            </a:r>
            <a:r>
              <a:rPr lang="ko-KR" altLang="en-US" dirty="0"/>
              <a:t>마우스</a:t>
            </a:r>
            <a:r>
              <a:rPr lang="en-US" altLang="ko-KR" dirty="0"/>
              <a:t>/</a:t>
            </a:r>
            <a:r>
              <a:rPr lang="ko-KR" altLang="en-US" dirty="0"/>
              <a:t>게임패드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플레이어 캐릭터가 빠르게 이동하기</a:t>
            </a:r>
            <a:r>
              <a:rPr lang="en-US" altLang="ko-KR" dirty="0"/>
              <a:t>(</a:t>
            </a:r>
            <a:r>
              <a:rPr lang="ko-KR" altLang="en-US" dirty="0"/>
              <a:t>스프린트</a:t>
            </a:r>
            <a:r>
              <a:rPr lang="en-US" altLang="ko-KR" dirty="0"/>
              <a:t>) (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학습 순서</a:t>
            </a:r>
            <a:endParaRPr lang="en-US" altLang="ko-KR" dirty="0"/>
          </a:p>
          <a:p>
            <a:pPr lvl="1"/>
            <a:r>
              <a:rPr lang="ko-KR" altLang="en-US" dirty="0"/>
              <a:t>하드웨어 입력 개요</a:t>
            </a:r>
            <a:endParaRPr lang="en-US" altLang="ko-KR" dirty="0"/>
          </a:p>
          <a:p>
            <a:pPr lvl="1"/>
            <a:r>
              <a:rPr lang="ko-KR" altLang="en-US" dirty="0"/>
              <a:t>입력 매핑 설정</a:t>
            </a:r>
            <a:endParaRPr lang="en-US" altLang="ko-KR" dirty="0"/>
          </a:p>
          <a:p>
            <a:pPr lvl="1"/>
            <a:r>
              <a:rPr lang="ko-KR" altLang="en-US" dirty="0"/>
              <a:t>입력을 받아 플레이어 이동</a:t>
            </a:r>
            <a:endParaRPr lang="en-US" altLang="ko-KR" dirty="0"/>
          </a:p>
          <a:p>
            <a:pPr lvl="1"/>
            <a:r>
              <a:rPr lang="ko-KR" altLang="en-US" dirty="0"/>
              <a:t>입력을 받아 플레이어 캐릭터 회전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하드웨어 입력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이벤트의 종류들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Begin Play </a:t>
            </a:r>
            <a:r>
              <a:rPr lang="ko-KR" altLang="en-US" dirty="0"/>
              <a:t>이벤트 </a:t>
            </a:r>
            <a:r>
              <a:rPr lang="en-US" altLang="ko-KR" dirty="0"/>
              <a:t>(</a:t>
            </a:r>
            <a:r>
              <a:rPr lang="ko-KR" altLang="en-US" dirty="0"/>
              <a:t>게임 시작 때 호출됨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Tick </a:t>
            </a:r>
            <a:r>
              <a:rPr lang="ko-KR" altLang="en-US" dirty="0"/>
              <a:t>이벤트 </a:t>
            </a:r>
            <a:r>
              <a:rPr lang="en-US" altLang="ko-KR" dirty="0"/>
              <a:t>(</a:t>
            </a:r>
            <a:r>
              <a:rPr lang="ko-KR" altLang="en-US" dirty="0"/>
              <a:t>매 프레임마다 호출됨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입력 이벤트 </a:t>
            </a:r>
            <a:r>
              <a:rPr lang="en-US" altLang="ko-KR" dirty="0"/>
              <a:t>(</a:t>
            </a:r>
            <a:r>
              <a:rPr lang="ko-KR" altLang="en-US" dirty="0"/>
              <a:t>키를 누를 때 호출됨</a:t>
            </a:r>
            <a:r>
              <a:rPr lang="en-US" altLang="ko-KR" dirty="0"/>
              <a:t>) : </a:t>
            </a:r>
            <a:r>
              <a:rPr lang="ko-KR" altLang="en-US" dirty="0"/>
              <a:t>여러가지가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입력 이벤트</a:t>
            </a:r>
            <a:endParaRPr lang="en-US" altLang="ko-KR" dirty="0"/>
          </a:p>
          <a:p>
            <a:pPr lvl="1"/>
            <a:r>
              <a:rPr lang="ko-KR" altLang="en-US" dirty="0"/>
              <a:t>디지털 입력 이벤트</a:t>
            </a:r>
            <a:endParaRPr lang="en-US" altLang="ko-KR" dirty="0"/>
          </a:p>
          <a:p>
            <a:pPr lvl="2"/>
            <a:r>
              <a:rPr lang="ko-KR" altLang="en-US" dirty="0"/>
              <a:t>누른 상태</a:t>
            </a:r>
            <a:r>
              <a:rPr lang="en-US" altLang="ko-KR" dirty="0"/>
              <a:t>(on)</a:t>
            </a:r>
            <a:r>
              <a:rPr lang="ko-KR" altLang="en-US" dirty="0"/>
              <a:t>와 누르지 않은 상태</a:t>
            </a:r>
            <a:r>
              <a:rPr lang="en-US" altLang="ko-KR" dirty="0"/>
              <a:t>(off)</a:t>
            </a:r>
            <a:r>
              <a:rPr lang="ko-KR" altLang="en-US" dirty="0"/>
              <a:t>의 두 가지 상태만 있는 입력임</a:t>
            </a:r>
            <a:endParaRPr lang="en-US" altLang="ko-KR" dirty="0"/>
          </a:p>
          <a:p>
            <a:pPr lvl="2"/>
            <a:r>
              <a:rPr lang="ko-KR" altLang="en-US" dirty="0"/>
              <a:t>키보드 키</a:t>
            </a:r>
            <a:r>
              <a:rPr lang="en-US" altLang="ko-KR" dirty="0"/>
              <a:t>, </a:t>
            </a:r>
            <a:r>
              <a:rPr lang="ko-KR" altLang="en-US" dirty="0"/>
              <a:t>게임패드</a:t>
            </a:r>
            <a:r>
              <a:rPr lang="en-US" altLang="ko-KR" dirty="0"/>
              <a:t>, </a:t>
            </a:r>
            <a:r>
              <a:rPr lang="ko-KR" altLang="en-US" dirty="0"/>
              <a:t>마우스 버튼 등</a:t>
            </a:r>
            <a:endParaRPr lang="en-US" altLang="ko-KR" dirty="0"/>
          </a:p>
          <a:p>
            <a:pPr lvl="1"/>
            <a:r>
              <a:rPr lang="ko-KR" altLang="en-US" dirty="0" err="1"/>
              <a:t>아날로그축</a:t>
            </a:r>
            <a:r>
              <a:rPr lang="ko-KR" altLang="en-US" dirty="0"/>
              <a:t> 입력 이벤트</a:t>
            </a:r>
            <a:endParaRPr lang="en-US" altLang="ko-KR" dirty="0"/>
          </a:p>
          <a:p>
            <a:pPr lvl="2"/>
            <a:r>
              <a:rPr lang="ko-KR" altLang="en-US" dirty="0" err="1"/>
              <a:t>입력값이</a:t>
            </a:r>
            <a:r>
              <a:rPr lang="ko-KR" altLang="en-US" dirty="0"/>
              <a:t> 여러 단계로 이루어져 있음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마우스의 이동 거리</a:t>
            </a:r>
            <a:r>
              <a:rPr lang="en-US" altLang="ko-KR" dirty="0"/>
              <a:t>, </a:t>
            </a:r>
            <a:r>
              <a:rPr lang="ko-KR" altLang="en-US" dirty="0"/>
              <a:t>게임패드의 아날로그 스틱</a:t>
            </a:r>
            <a:r>
              <a:rPr lang="en-US" altLang="ko-KR" dirty="0"/>
              <a:t>(</a:t>
            </a:r>
            <a:r>
              <a:rPr lang="ko-KR" altLang="en-US" dirty="0" err="1"/>
              <a:t>썸스틱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대부분 </a:t>
            </a:r>
            <a:r>
              <a:rPr lang="en-US" altLang="ko-KR" dirty="0"/>
              <a:t>float </a:t>
            </a:r>
            <a:r>
              <a:rPr lang="ko-KR" altLang="en-US" dirty="0"/>
              <a:t>타입으로 입력의 정도를 표현함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입력이 없으면 </a:t>
            </a:r>
            <a:r>
              <a:rPr lang="en-US" altLang="ko-KR" dirty="0"/>
              <a:t>0, </a:t>
            </a:r>
            <a:r>
              <a:rPr lang="ko-KR" altLang="en-US" dirty="0"/>
              <a:t>오른쪽으로 최대한 기울이면 </a:t>
            </a:r>
            <a:r>
              <a:rPr lang="en-US" altLang="ko-KR" dirty="0"/>
              <a:t>1, </a:t>
            </a:r>
            <a:r>
              <a:rPr lang="ko-KR" altLang="en-US" dirty="0"/>
              <a:t>오른쪽으로 중간정도 기울이면 </a:t>
            </a:r>
            <a:r>
              <a:rPr lang="en-US" altLang="ko-KR" dirty="0"/>
              <a:t>0.5, ..</a:t>
            </a:r>
          </a:p>
          <a:p>
            <a:pPr lvl="2"/>
            <a:r>
              <a:rPr lang="ko-KR" altLang="en-US" dirty="0"/>
              <a:t>음수를 사용하여 반대 방향의 입력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왼쪽의 경우에는 음수 사용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개의 방향으로의 움직임은</a:t>
            </a:r>
            <a:r>
              <a:rPr lang="en-US" altLang="ko-KR" dirty="0"/>
              <a:t>: X/Y</a:t>
            </a:r>
            <a:r>
              <a:rPr lang="ko-KR" altLang="en-US" dirty="0"/>
              <a:t>축의 </a:t>
            </a:r>
            <a:r>
              <a:rPr lang="en-US" altLang="ko-KR" dirty="0"/>
              <a:t>2</a:t>
            </a:r>
            <a:r>
              <a:rPr lang="ko-KR" altLang="en-US" dirty="0"/>
              <a:t>개만 있으면 됨</a:t>
            </a:r>
            <a:endParaRPr lang="en-US" altLang="ko-KR" dirty="0"/>
          </a:p>
          <a:p>
            <a:pPr lvl="2"/>
            <a:r>
              <a:rPr lang="ko-KR" altLang="en-US" dirty="0"/>
              <a:t>게임패드 트리거 입력 </a:t>
            </a:r>
            <a:r>
              <a:rPr lang="en-US" altLang="ko-KR" dirty="0"/>
              <a:t>: </a:t>
            </a:r>
            <a:r>
              <a:rPr lang="ko-KR" altLang="en-US" dirty="0"/>
              <a:t>양수만 있음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9BD54D-5328-40DF-9D61-E8DC6227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2855099"/>
            <a:ext cx="1571803" cy="1147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69A831-6A19-4877-AECD-97FFCD9A7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83"/>
          <a:stretch/>
        </p:blipFill>
        <p:spPr>
          <a:xfrm>
            <a:off x="9840416" y="4509120"/>
            <a:ext cx="1571803" cy="9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하드웨어 입력 개요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UE4</a:t>
            </a:r>
            <a:r>
              <a:rPr lang="ko-KR" altLang="en-US" dirty="0"/>
              <a:t>에서 다루는 하드웨어 입력</a:t>
            </a:r>
            <a:endParaRPr lang="en-US" altLang="ko-KR" dirty="0"/>
          </a:p>
          <a:p>
            <a:pPr lvl="1"/>
            <a:r>
              <a:rPr lang="ko-KR" altLang="en-US" dirty="0"/>
              <a:t>키보드 </a:t>
            </a:r>
            <a:r>
              <a:rPr lang="en-US" altLang="ko-KR" dirty="0"/>
              <a:t>: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/</a:t>
            </a:r>
            <a:r>
              <a:rPr lang="ko-KR" altLang="en-US" dirty="0"/>
              <a:t>태블릿의 터치 입력</a:t>
            </a:r>
            <a:r>
              <a:rPr lang="en-US" altLang="ko-KR" dirty="0"/>
              <a:t>, </a:t>
            </a:r>
            <a:r>
              <a:rPr lang="ko-KR" altLang="en-US" dirty="0"/>
              <a:t>가속도 센서 입력</a:t>
            </a:r>
            <a:endParaRPr lang="en-US" altLang="ko-KR" dirty="0"/>
          </a:p>
          <a:p>
            <a:pPr lvl="1"/>
            <a:r>
              <a:rPr lang="ko-KR" altLang="en-US" dirty="0"/>
              <a:t>게임패드 </a:t>
            </a:r>
            <a:r>
              <a:rPr lang="en-US" altLang="ko-KR" dirty="0"/>
              <a:t>: PS,</a:t>
            </a:r>
            <a:r>
              <a:rPr lang="ko-KR" altLang="en-US" dirty="0"/>
              <a:t> </a:t>
            </a:r>
            <a:r>
              <a:rPr lang="en-US" altLang="ko-KR" dirty="0"/>
              <a:t>Xbox</a:t>
            </a:r>
          </a:p>
          <a:p>
            <a:pPr lvl="1"/>
            <a:r>
              <a:rPr lang="ko-KR" altLang="en-US" dirty="0"/>
              <a:t>마우스 </a:t>
            </a:r>
            <a:r>
              <a:rPr lang="en-US" altLang="ko-KR" dirty="0"/>
              <a:t>: </a:t>
            </a:r>
            <a:r>
              <a:rPr lang="ko-KR" altLang="en-US" dirty="0"/>
              <a:t>마우스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r>
              <a:rPr lang="en-US" altLang="ko-KR" dirty="0"/>
              <a:t>, </a:t>
            </a:r>
            <a:r>
              <a:rPr lang="ko-KR" altLang="en-US" dirty="0"/>
              <a:t>스크롤</a:t>
            </a:r>
            <a:endParaRPr lang="en-US" altLang="ko-KR" dirty="0"/>
          </a:p>
          <a:p>
            <a:pPr lvl="1"/>
            <a:r>
              <a:rPr lang="ko-KR" altLang="en-US" dirty="0"/>
              <a:t>스마트폰 센서 이벤트 </a:t>
            </a:r>
            <a:r>
              <a:rPr lang="en-US" altLang="ko-KR" dirty="0"/>
              <a:t>: </a:t>
            </a:r>
            <a:r>
              <a:rPr lang="ko-KR" altLang="en-US" dirty="0"/>
              <a:t>터치</a:t>
            </a:r>
            <a:r>
              <a:rPr lang="en-US" altLang="ko-KR" dirty="0"/>
              <a:t>, </a:t>
            </a:r>
            <a:r>
              <a:rPr lang="ko-KR" altLang="en-US" dirty="0"/>
              <a:t>가속도</a:t>
            </a:r>
            <a:r>
              <a:rPr lang="en-US" altLang="ko-KR" dirty="0"/>
              <a:t>, </a:t>
            </a:r>
            <a:r>
              <a:rPr lang="ko-KR" altLang="en-US" dirty="0"/>
              <a:t>회전 속도</a:t>
            </a:r>
            <a:r>
              <a:rPr lang="en-US" altLang="ko-KR" dirty="0"/>
              <a:t>, </a:t>
            </a:r>
            <a:r>
              <a:rPr lang="ko-KR" altLang="en-US" dirty="0"/>
              <a:t>중력</a:t>
            </a:r>
            <a:endParaRPr lang="en-US" altLang="ko-KR" dirty="0"/>
          </a:p>
          <a:p>
            <a:pPr lvl="1"/>
            <a:r>
              <a:rPr lang="en-US" altLang="ko-KR" dirty="0"/>
              <a:t>HMD : Oculus</a:t>
            </a:r>
            <a:r>
              <a:rPr lang="ko-KR" altLang="en-US" dirty="0"/>
              <a:t> </a:t>
            </a:r>
            <a:r>
              <a:rPr lang="en-US" altLang="ko-KR" dirty="0"/>
              <a:t>Rift</a:t>
            </a:r>
            <a:r>
              <a:rPr lang="ko-KR" altLang="en-US" dirty="0"/>
              <a:t> 등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026" name="Picture 2" descr="Button layout of a wireless Xbox 360 controller">
            <a:extLst>
              <a:ext uri="{FF2B5EF4-FFF2-40B4-BE49-F238E27FC236}">
                <a16:creationId xmlns:a16="http://schemas.microsoft.com/office/drawing/2014/main" id="{E7FD826B-E8CE-4717-9277-8178243FB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84" y="3328891"/>
            <a:ext cx="6384032" cy="295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15277-B036-4CDC-A46A-FF5359054535}"/>
              </a:ext>
            </a:extLst>
          </p:cNvPr>
          <p:cNvSpPr txBox="1"/>
          <p:nvPr/>
        </p:nvSpPr>
        <p:spPr>
          <a:xfrm>
            <a:off x="2423592" y="508518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왼쪽 </a:t>
            </a:r>
            <a:r>
              <a:rPr lang="ko-KR" altLang="en-US" sz="1400" dirty="0" err="1"/>
              <a:t>썸스틱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축</a:t>
            </a:r>
            <a:r>
              <a:rPr lang="en-US" altLang="ko-KR" sz="1400" dirty="0"/>
              <a:t>, Y</a:t>
            </a:r>
            <a:r>
              <a:rPr lang="ko-KR" altLang="en-US" sz="1400" dirty="0"/>
              <a:t>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13399-FC4F-46EA-8100-BADAEE2978C4}"/>
              </a:ext>
            </a:extLst>
          </p:cNvPr>
          <p:cNvSpPr txBox="1"/>
          <p:nvPr/>
        </p:nvSpPr>
        <p:spPr>
          <a:xfrm>
            <a:off x="6240016" y="6021288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오른쪽 </a:t>
            </a:r>
            <a:r>
              <a:rPr lang="ko-KR" altLang="en-US" sz="1400" dirty="0" err="1"/>
              <a:t>썸스틱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축</a:t>
            </a:r>
            <a:r>
              <a:rPr lang="en-US" altLang="ko-KR" sz="1400" dirty="0"/>
              <a:t>, Y</a:t>
            </a:r>
            <a:r>
              <a:rPr lang="ko-KR" altLang="en-US" sz="1400" dirty="0"/>
              <a:t>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64896-8CA9-4A25-94AA-0B499B07D353}"/>
              </a:ext>
            </a:extLst>
          </p:cNvPr>
          <p:cNvSpPr txBox="1"/>
          <p:nvPr/>
        </p:nvSpPr>
        <p:spPr>
          <a:xfrm>
            <a:off x="3359696" y="594928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ko-KR" altLang="en-US" sz="1400" dirty="0"/>
              <a:t>패드 상</a:t>
            </a:r>
            <a:r>
              <a:rPr lang="en-US" altLang="ko-KR" sz="1400" dirty="0"/>
              <a:t>,</a:t>
            </a:r>
            <a:r>
              <a:rPr lang="ko-KR" altLang="en-US" sz="1400" dirty="0"/>
              <a:t>하</a:t>
            </a:r>
            <a:r>
              <a:rPr lang="en-US" altLang="ko-KR" sz="1400" dirty="0"/>
              <a:t>,</a:t>
            </a:r>
            <a:r>
              <a:rPr lang="ko-KR" altLang="en-US" sz="1400" dirty="0"/>
              <a:t>좌</a:t>
            </a:r>
            <a:r>
              <a:rPr lang="en-US" altLang="ko-KR" sz="1400" dirty="0"/>
              <a:t>,</a:t>
            </a:r>
            <a:r>
              <a:rPr lang="ko-KR" altLang="en-US" sz="1400" dirty="0"/>
              <a:t>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025E7-D276-42C2-931F-EDC3542C63D4}"/>
              </a:ext>
            </a:extLst>
          </p:cNvPr>
          <p:cNvSpPr txBox="1"/>
          <p:nvPr/>
        </p:nvSpPr>
        <p:spPr>
          <a:xfrm>
            <a:off x="6960096" y="5085184"/>
            <a:ext cx="4068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전면 아래 버튼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 버튼</a:t>
            </a:r>
            <a:r>
              <a:rPr lang="en-US" altLang="ko-KR" sz="1400" dirty="0"/>
              <a:t>, </a:t>
            </a:r>
            <a:r>
              <a:rPr lang="ko-KR" altLang="en-US" sz="1400" dirty="0"/>
              <a:t>왼쪽 버튼</a:t>
            </a:r>
            <a:r>
              <a:rPr lang="en-US" altLang="ko-KR" sz="1400" dirty="0"/>
              <a:t>, </a:t>
            </a:r>
            <a:r>
              <a:rPr lang="ko-KR" altLang="en-US" sz="1400" dirty="0"/>
              <a:t>위 버튼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C0890-656B-401B-9F26-19BEA404F535}"/>
              </a:ext>
            </a:extLst>
          </p:cNvPr>
          <p:cNvSpPr txBox="1"/>
          <p:nvPr/>
        </p:nvSpPr>
        <p:spPr>
          <a:xfrm>
            <a:off x="3995414" y="3121223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왼쪽 트리거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AADD1-6F52-480D-BFBC-1FB2DAF284FA}"/>
              </a:ext>
            </a:extLst>
          </p:cNvPr>
          <p:cNvSpPr txBox="1"/>
          <p:nvPr/>
        </p:nvSpPr>
        <p:spPr>
          <a:xfrm>
            <a:off x="6816082" y="3125751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오른쪽 트리거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46EBA-C244-4036-8496-232C32822C05}"/>
              </a:ext>
            </a:extLst>
          </p:cNvPr>
          <p:cNvSpPr txBox="1"/>
          <p:nvPr/>
        </p:nvSpPr>
        <p:spPr>
          <a:xfrm>
            <a:off x="3185018" y="422108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왼쪽 </a:t>
            </a:r>
            <a:r>
              <a:rPr lang="ko-KR" altLang="en-US" sz="1400" dirty="0" err="1"/>
              <a:t>숄더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6D312-3D79-444B-A08E-9C0ABFF6C388}"/>
              </a:ext>
            </a:extLst>
          </p:cNvPr>
          <p:cNvSpPr txBox="1"/>
          <p:nvPr/>
        </p:nvSpPr>
        <p:spPr>
          <a:xfrm>
            <a:off x="8137278" y="419162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오른쪽 </a:t>
            </a:r>
            <a:r>
              <a:rPr lang="ko-KR" altLang="en-US" sz="1400" dirty="0" err="1"/>
              <a:t>숄더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441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Pawn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Pawn</a:t>
            </a:r>
            <a:r>
              <a:rPr lang="ko-KR" altLang="en-US" dirty="0"/>
              <a:t>과 </a:t>
            </a:r>
            <a:r>
              <a:rPr lang="en-US" altLang="ko-KR" dirty="0"/>
              <a:t>Controller</a:t>
            </a:r>
            <a:r>
              <a:rPr lang="ko-KR" altLang="en-US" dirty="0"/>
              <a:t>로 역할 구분</a:t>
            </a:r>
            <a:endParaRPr lang="en-US" altLang="ko-KR" dirty="0"/>
          </a:p>
          <a:p>
            <a:pPr lvl="1"/>
            <a:r>
              <a:rPr lang="en-US" altLang="ko-KR" dirty="0"/>
              <a:t>Pawn : Controller</a:t>
            </a:r>
            <a:r>
              <a:rPr lang="ko-KR" altLang="en-US" dirty="0"/>
              <a:t>에 의해서 조작되는 </a:t>
            </a:r>
            <a:r>
              <a:rPr lang="ko-KR" altLang="en-US" dirty="0" err="1"/>
              <a:t>엑터</a:t>
            </a:r>
            <a:endParaRPr lang="en-US" altLang="ko-KR" dirty="0"/>
          </a:p>
          <a:p>
            <a:pPr lvl="1"/>
            <a:r>
              <a:rPr lang="ko-KR" altLang="en-US" dirty="0" err="1"/>
              <a:t>조작자</a:t>
            </a:r>
            <a:r>
              <a:rPr lang="ko-KR" altLang="en-US" dirty="0"/>
              <a:t> </a:t>
            </a:r>
            <a:r>
              <a:rPr lang="en-US" altLang="ko-KR" dirty="0"/>
              <a:t>: Controller</a:t>
            </a:r>
            <a:r>
              <a:rPr lang="ko-KR" altLang="en-US" dirty="0"/>
              <a:t>라는 </a:t>
            </a:r>
            <a:r>
              <a:rPr lang="ko-KR" altLang="en-US" dirty="0" err="1"/>
              <a:t>액터로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/>
            <a:r>
              <a:rPr lang="ko-KR" altLang="en-US" dirty="0"/>
              <a:t>사람 플레이어 또는 컴퓨터 플레이어</a:t>
            </a:r>
            <a:r>
              <a:rPr lang="en-US" altLang="ko-KR" dirty="0"/>
              <a:t>(AI)</a:t>
            </a:r>
          </a:p>
          <a:p>
            <a:endParaRPr lang="en-US" altLang="ko-KR" dirty="0"/>
          </a:p>
          <a:p>
            <a:r>
              <a:rPr lang="en-US" altLang="ko-KR" dirty="0" err="1"/>
              <a:t>PNPlayerPawn</a:t>
            </a:r>
            <a:r>
              <a:rPr lang="ko-KR" altLang="en-US" dirty="0"/>
              <a:t>과 </a:t>
            </a:r>
            <a:r>
              <a:rPr lang="en-US" altLang="ko-KR" dirty="0" err="1"/>
              <a:t>PNPlayerController</a:t>
            </a:r>
            <a:endParaRPr lang="en-US" altLang="ko-KR" dirty="0"/>
          </a:p>
          <a:p>
            <a:pPr lvl="1"/>
            <a:r>
              <a:rPr lang="ko-KR" altLang="en-US" dirty="0"/>
              <a:t>게임이 시작되는 자동으로 생성됨</a:t>
            </a:r>
            <a:endParaRPr lang="en-US" altLang="ko-KR" dirty="0"/>
          </a:p>
          <a:p>
            <a:pPr lvl="2"/>
            <a:r>
              <a:rPr lang="en-US" altLang="ko-KR" dirty="0" err="1"/>
              <a:t>PNPlayerController</a:t>
            </a:r>
            <a:r>
              <a:rPr lang="ko-KR" altLang="en-US" dirty="0"/>
              <a:t>가 눈에 보이지 않아도 자동 생성되며 카메라 회전 속성값을 가지고 있음</a:t>
            </a:r>
            <a:endParaRPr lang="en-US" altLang="ko-KR" dirty="0"/>
          </a:p>
          <a:p>
            <a:r>
              <a:rPr lang="ko-KR" altLang="en-US" dirty="0"/>
              <a:t>입력 이벤트 처리</a:t>
            </a:r>
            <a:endParaRPr lang="en-US" altLang="ko-KR" dirty="0"/>
          </a:p>
          <a:p>
            <a:pPr lvl="1"/>
            <a:r>
              <a:rPr lang="ko-KR" altLang="en-US" dirty="0"/>
              <a:t>일반적인 방법 </a:t>
            </a:r>
            <a:r>
              <a:rPr lang="en-US" altLang="ko-KR" dirty="0"/>
              <a:t>: Controller</a:t>
            </a:r>
            <a:r>
              <a:rPr lang="ko-KR" altLang="en-US" dirty="0"/>
              <a:t>에서</a:t>
            </a:r>
            <a:r>
              <a:rPr lang="en-US" altLang="ko-KR" dirty="0"/>
              <a:t> : HW</a:t>
            </a:r>
            <a:r>
              <a:rPr lang="ko-KR" altLang="en-US" dirty="0"/>
              <a:t>입력을 받고 이를 </a:t>
            </a:r>
            <a:r>
              <a:rPr lang="en-US" altLang="ko-KR" dirty="0"/>
              <a:t>Pawn</a:t>
            </a:r>
            <a:r>
              <a:rPr lang="ko-KR" altLang="en-US" dirty="0"/>
              <a:t>에 반영함</a:t>
            </a:r>
            <a:endParaRPr lang="en-US" altLang="ko-KR" dirty="0"/>
          </a:p>
          <a:p>
            <a:pPr lvl="1"/>
            <a:r>
              <a:rPr lang="ko-KR" altLang="en-US" dirty="0"/>
              <a:t>이 장에서는 구현을 간단하게 하기 위해 </a:t>
            </a:r>
            <a:r>
              <a:rPr lang="en-US" altLang="ko-KR" dirty="0"/>
              <a:t>: </a:t>
            </a:r>
            <a:r>
              <a:rPr lang="en-US" altLang="ko-KR" dirty="0" err="1"/>
              <a:t>PNPlayerPawn</a:t>
            </a:r>
            <a:r>
              <a:rPr lang="ko-KR" altLang="en-US" dirty="0"/>
              <a:t>에서 바로 입력을 받자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CD05AF-A91A-4B3B-A57A-66236A6D3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957" y="1046178"/>
            <a:ext cx="5417443" cy="13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4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카메라 회전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카메라 회전은</a:t>
            </a:r>
            <a:endParaRPr lang="en-US" altLang="ko-KR" dirty="0"/>
          </a:p>
          <a:p>
            <a:pPr lvl="1"/>
            <a:r>
              <a:rPr lang="en-US" altLang="ko-KR" dirty="0" err="1"/>
              <a:t>PNPlayerController</a:t>
            </a:r>
            <a:r>
              <a:rPr lang="ko-KR" altLang="en-US" dirty="0"/>
              <a:t>에서 카메라 회전을 가지고 있음</a:t>
            </a:r>
            <a:endParaRPr lang="en-US" altLang="ko-KR" dirty="0"/>
          </a:p>
          <a:p>
            <a:pPr lvl="1"/>
            <a:r>
              <a:rPr lang="en-US" altLang="ko-KR" dirty="0"/>
              <a:t>Pawn</a:t>
            </a:r>
            <a:r>
              <a:rPr lang="ko-KR" altLang="en-US" dirty="0"/>
              <a:t>에서 입력을 받아서 </a:t>
            </a:r>
            <a:r>
              <a:rPr lang="en-US" altLang="ko-KR" dirty="0"/>
              <a:t>Controller</a:t>
            </a:r>
            <a:r>
              <a:rPr lang="ko-KR" altLang="en-US" dirty="0"/>
              <a:t>에 회전을 반영함 </a:t>
            </a:r>
            <a:r>
              <a:rPr lang="en-US" altLang="ko-KR" dirty="0"/>
              <a:t>(</a:t>
            </a:r>
            <a:r>
              <a:rPr lang="en-US" altLang="ko-KR" dirty="0" err="1"/>
              <a:t>AddController</a:t>
            </a:r>
            <a:r>
              <a:rPr lang="en-US" altLang="ko-KR" i="1" dirty="0" err="1"/>
              <a:t>XXX</a:t>
            </a:r>
            <a:r>
              <a:rPr lang="en-US" altLang="ko-KR" dirty="0" err="1"/>
              <a:t>Input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Controller</a:t>
            </a:r>
            <a:r>
              <a:rPr lang="ko-KR" altLang="en-US" dirty="0"/>
              <a:t>에 반영된 </a:t>
            </a:r>
            <a:r>
              <a:rPr lang="ko-KR" altLang="en-US" dirty="0" err="1"/>
              <a:t>회전값으로</a:t>
            </a:r>
            <a:r>
              <a:rPr lang="ko-KR" altLang="en-US" dirty="0"/>
              <a:t> </a:t>
            </a:r>
            <a:r>
              <a:rPr lang="en-US" altLang="ko-KR" dirty="0"/>
              <a:t>Pawn</a:t>
            </a:r>
            <a:r>
              <a:rPr lang="ko-KR" altLang="en-US" dirty="0"/>
              <a:t>에 달린 카메라를 회전시키려면</a:t>
            </a:r>
            <a:endParaRPr lang="en-US" altLang="ko-KR" dirty="0"/>
          </a:p>
          <a:p>
            <a:pPr lvl="2"/>
            <a:r>
              <a:rPr lang="en-US" altLang="ko-KR" dirty="0" err="1"/>
              <a:t>SpringArm</a:t>
            </a:r>
            <a:r>
              <a:rPr lang="ko-KR" altLang="en-US" dirty="0"/>
              <a:t>을 카메라 </a:t>
            </a:r>
            <a:r>
              <a:rPr lang="ko-KR" altLang="en-US" dirty="0" err="1"/>
              <a:t>설정값</a:t>
            </a:r>
            <a:r>
              <a:rPr lang="ko-KR" altLang="en-US" dirty="0"/>
              <a:t> </a:t>
            </a:r>
            <a:r>
              <a:rPr lang="en-US" altLang="ko-KR" dirty="0"/>
              <a:t>“Use Pawn Control Rotation”</a:t>
            </a:r>
            <a:r>
              <a:rPr lang="ko-KR" altLang="en-US" dirty="0"/>
              <a:t>에 체크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의 </a:t>
            </a:r>
            <a:r>
              <a:rPr lang="ko-KR" altLang="en-US" dirty="0" err="1"/>
              <a:t>회전값으로</a:t>
            </a:r>
            <a:r>
              <a:rPr lang="ko-KR" altLang="en-US" dirty="0"/>
              <a:t> </a:t>
            </a:r>
            <a:r>
              <a:rPr lang="en-US" altLang="ko-KR" dirty="0" err="1"/>
              <a:t>SpringArm</a:t>
            </a:r>
            <a:r>
              <a:rPr lang="ko-KR" altLang="en-US" dirty="0"/>
              <a:t>을 회전시킴</a:t>
            </a:r>
            <a:r>
              <a:rPr lang="en-US" altLang="ko-KR" dirty="0"/>
              <a:t> -&gt;</a:t>
            </a:r>
            <a:r>
              <a:rPr lang="ko-KR" altLang="en-US" dirty="0"/>
              <a:t>카메라가 항상 캐릭터 등을 바라보게 됨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7" name="Picture 3" descr="D:\Home\Temp\LE_Trans_Widget[1].jpg">
            <a:extLst>
              <a:ext uri="{FF2B5EF4-FFF2-40B4-BE49-F238E27FC236}">
                <a16:creationId xmlns:a16="http://schemas.microsoft.com/office/drawing/2014/main" id="{821F5A09-8A37-483E-A099-44889D318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9227" r="9492" b="9871"/>
          <a:stretch/>
        </p:blipFill>
        <p:spPr bwMode="auto">
          <a:xfrm>
            <a:off x="3791744" y="4425299"/>
            <a:ext cx="942434" cy="8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E9601-5E18-4DFC-B3CA-1A590EE08C85}"/>
              </a:ext>
            </a:extLst>
          </p:cNvPr>
          <p:cNvSpPr txBox="1"/>
          <p:nvPr/>
        </p:nvSpPr>
        <p:spPr>
          <a:xfrm>
            <a:off x="4056644" y="4425299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ko-KR" altLang="en-US" sz="11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B313D-D6E9-49A7-BDFD-C6ED2EE9C27D}"/>
              </a:ext>
            </a:extLst>
          </p:cNvPr>
          <p:cNvSpPr txBox="1"/>
          <p:nvPr/>
        </p:nvSpPr>
        <p:spPr>
          <a:xfrm>
            <a:off x="3759824" y="495473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11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782B1-8601-4CF7-A52D-D2EE4DD6E547}"/>
              </a:ext>
            </a:extLst>
          </p:cNvPr>
          <p:cNvSpPr txBox="1"/>
          <p:nvPr/>
        </p:nvSpPr>
        <p:spPr>
          <a:xfrm>
            <a:off x="4487724" y="485734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97EF0-C63A-4C1C-8DC9-6BB3E0927975}"/>
              </a:ext>
            </a:extLst>
          </p:cNvPr>
          <p:cNvSpPr txBox="1"/>
          <p:nvPr/>
        </p:nvSpPr>
        <p:spPr>
          <a:xfrm>
            <a:off x="4093120" y="405732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Up</a:t>
            </a:r>
            <a:endParaRPr lang="ko-KR" altLang="en-US" sz="14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A1173-1E7D-4F04-B938-8489A37A365E}"/>
              </a:ext>
            </a:extLst>
          </p:cNvPr>
          <p:cNvSpPr txBox="1"/>
          <p:nvPr/>
        </p:nvSpPr>
        <p:spPr>
          <a:xfrm>
            <a:off x="4672781" y="5117702"/>
            <a:ext cx="847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Forward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76D2E-2B5D-4525-8990-77F01381A1C5}"/>
              </a:ext>
            </a:extLst>
          </p:cNvPr>
          <p:cNvSpPr txBox="1"/>
          <p:nvPr/>
        </p:nvSpPr>
        <p:spPr>
          <a:xfrm>
            <a:off x="3235013" y="513744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  <a:cs typeface="Times New Roman" panose="02020603050405020304" pitchFamily="18" charset="0"/>
              </a:rPr>
              <a:t>Right</a:t>
            </a:r>
            <a:endParaRPr lang="ko-KR" altLang="en-US" sz="1400" dirty="0">
              <a:solidFill>
                <a:srgbClr val="00B05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D94F1BB-58DA-49EF-A248-9D4B8684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62" y="4489375"/>
            <a:ext cx="397866" cy="297181"/>
          </a:xfrm>
          <a:prstGeom prst="rect">
            <a:avLst/>
          </a:prstGeom>
        </p:spPr>
      </p:pic>
      <p:pic>
        <p:nvPicPr>
          <p:cNvPr id="27" name="Picture 2" descr="C:\Home\Temp\SNAG-0000.bmp">
            <a:extLst>
              <a:ext uri="{FF2B5EF4-FFF2-40B4-BE49-F238E27FC236}">
                <a16:creationId xmlns:a16="http://schemas.microsoft.com/office/drawing/2014/main" id="{0EFFB546-2E56-4066-B85B-D57F01EB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00055" y="3501008"/>
            <a:ext cx="3312369" cy="26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AC0307-B3F0-4D21-972A-49BAFBC968E1}"/>
              </a:ext>
            </a:extLst>
          </p:cNvPr>
          <p:cNvSpPr txBox="1"/>
          <p:nvPr/>
        </p:nvSpPr>
        <p:spPr>
          <a:xfrm>
            <a:off x="6698441" y="4988505"/>
            <a:ext cx="4433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roll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516CC-8E92-49CD-B08E-A9FEE9F7BA37}"/>
              </a:ext>
            </a:extLst>
          </p:cNvPr>
          <p:cNvSpPr txBox="1"/>
          <p:nvPr/>
        </p:nvSpPr>
        <p:spPr>
          <a:xfrm>
            <a:off x="9218721" y="5160132"/>
            <a:ext cx="5860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pitch</a:t>
            </a:r>
            <a:endParaRPr lang="ko-KR" altLang="en-US" sz="1400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CDB4E-8818-4A06-B9A4-6AE4CBFEB21C}"/>
              </a:ext>
            </a:extLst>
          </p:cNvPr>
          <p:cNvSpPr txBox="1"/>
          <p:nvPr/>
        </p:nvSpPr>
        <p:spPr>
          <a:xfrm>
            <a:off x="7490529" y="3970749"/>
            <a:ext cx="4972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yaw</a:t>
            </a:r>
            <a:endParaRPr lang="ko-KR" altLang="en-US" sz="1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A9580-9201-44FD-A5B3-C63D99D2830C}"/>
              </a:ext>
            </a:extLst>
          </p:cNvPr>
          <p:cNvSpPr txBox="1"/>
          <p:nvPr/>
        </p:nvSpPr>
        <p:spPr>
          <a:xfrm>
            <a:off x="6628239" y="442921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 Black" panose="020B0A04020102020204" pitchFamily="34" charset="0"/>
              </a:rPr>
              <a:t>X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9B927-357C-4EB1-9F37-EF5230B2C86C}"/>
              </a:ext>
            </a:extLst>
          </p:cNvPr>
          <p:cNvSpPr txBox="1"/>
          <p:nvPr/>
        </p:nvSpPr>
        <p:spPr>
          <a:xfrm>
            <a:off x="9480376" y="4585399"/>
            <a:ext cx="30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Arial Black" panose="020B0A04020102020204" pitchFamily="34" charset="0"/>
              </a:rPr>
              <a:t>Y</a:t>
            </a:r>
            <a:endParaRPr lang="ko-KR" alt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F5C36-B838-44CA-BBE6-9ECB105F7A72}"/>
              </a:ext>
            </a:extLst>
          </p:cNvPr>
          <p:cNvSpPr txBox="1"/>
          <p:nvPr/>
        </p:nvSpPr>
        <p:spPr>
          <a:xfrm>
            <a:off x="8022287" y="3429000"/>
            <a:ext cx="30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Arial Black" panose="020B0A04020102020204" pitchFamily="34" charset="0"/>
              </a:rPr>
              <a:t>Z</a:t>
            </a:r>
            <a:endParaRPr lang="ko-KR" altLang="en-US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2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 매핑</a:t>
            </a:r>
            <a:endParaRPr lang="en-US" altLang="ko-KR" dirty="0"/>
          </a:p>
          <a:p>
            <a:pPr lvl="1"/>
            <a:r>
              <a:rPr lang="ko-KR" altLang="en-US" dirty="0"/>
              <a:t>플레이어의 하드웨어 입력을 </a:t>
            </a:r>
            <a:r>
              <a:rPr lang="ko-KR" altLang="en-US" dirty="0" err="1"/>
              <a:t>액터가</a:t>
            </a:r>
            <a:r>
              <a:rPr lang="ko-KR" altLang="en-US" dirty="0"/>
              <a:t> 이해하고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활용할 수 있는 형태의 데이터로 변환</a:t>
            </a:r>
            <a:endParaRPr lang="en-US" altLang="ko-KR" dirty="0"/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친근한 이름</a:t>
            </a:r>
            <a:r>
              <a:rPr lang="en-US" altLang="ko-KR" dirty="0"/>
              <a:t>" </a:t>
            </a:r>
            <a:r>
              <a:rPr lang="ko-KR" altLang="en-US" dirty="0"/>
              <a:t>으로 </a:t>
            </a:r>
            <a:r>
              <a:rPr lang="ko-KR" altLang="en-US" dirty="0" err="1"/>
              <a:t>매핑시킴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u="sng" dirty="0">
                <a:solidFill>
                  <a:srgbClr val="0000FF"/>
                </a:solidFill>
              </a:rPr>
              <a:t>액션</a:t>
            </a:r>
            <a:r>
              <a:rPr lang="ko-KR" altLang="en-US" dirty="0"/>
              <a:t> 매핑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디지털 입력 이벤트</a:t>
            </a:r>
            <a:endParaRPr lang="en-US" altLang="ko-KR" dirty="0"/>
          </a:p>
          <a:p>
            <a:pPr lvl="2"/>
            <a:r>
              <a:rPr lang="ko-KR" altLang="en-US" dirty="0"/>
              <a:t> 점프</a:t>
            </a:r>
            <a:r>
              <a:rPr lang="en-US" altLang="ko-KR" dirty="0"/>
              <a:t>, </a:t>
            </a:r>
            <a:r>
              <a:rPr lang="ko-KR" altLang="en-US" dirty="0"/>
              <a:t>슈팅</a:t>
            </a:r>
            <a:r>
              <a:rPr lang="en-US" altLang="ko-KR" dirty="0"/>
              <a:t>, </a:t>
            </a:r>
            <a:r>
              <a:rPr lang="ko-KR" altLang="en-US" dirty="0"/>
              <a:t>오브젝트 상호작용 등 별도의 동작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u="sng" dirty="0">
                <a:solidFill>
                  <a:srgbClr val="0000FF"/>
                </a:solidFill>
              </a:rPr>
              <a:t>축</a:t>
            </a:r>
            <a:r>
              <a:rPr lang="ko-KR" altLang="en-US" dirty="0"/>
              <a:t> 매핑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아날로그축</a:t>
            </a:r>
            <a:r>
              <a:rPr lang="ko-KR" altLang="en-US" dirty="0"/>
              <a:t> 입력 이벤트</a:t>
            </a:r>
            <a:endParaRPr lang="en-US" altLang="ko-KR" dirty="0"/>
          </a:p>
          <a:p>
            <a:pPr lvl="2"/>
            <a:r>
              <a:rPr lang="ko-KR" altLang="en-US" dirty="0"/>
              <a:t>걷기</a:t>
            </a:r>
            <a:r>
              <a:rPr lang="en-US" altLang="ko-KR" dirty="0"/>
              <a:t>, </a:t>
            </a:r>
            <a:r>
              <a:rPr lang="ko-KR" altLang="en-US" dirty="0"/>
              <a:t>둘러보기</a:t>
            </a:r>
            <a:r>
              <a:rPr lang="en-US" altLang="ko-KR" dirty="0"/>
              <a:t>, </a:t>
            </a:r>
            <a:r>
              <a:rPr lang="ko-KR" altLang="en-US" dirty="0"/>
              <a:t>탈것의 조향처럼 세기나 방향이 있는 것들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노드 명칭</a:t>
            </a:r>
            <a:endParaRPr lang="en-US" altLang="ko-KR" dirty="0"/>
          </a:p>
          <a:p>
            <a:pPr lvl="1"/>
            <a:r>
              <a:rPr lang="ko-KR" altLang="en-US" dirty="0"/>
              <a:t>액션 입력 이벤트</a:t>
            </a:r>
            <a:r>
              <a:rPr lang="en-US" altLang="ko-KR" dirty="0"/>
              <a:t>, </a:t>
            </a:r>
            <a:r>
              <a:rPr lang="ko-KR" altLang="en-US" dirty="0"/>
              <a:t>축 입력 이벤트</a:t>
            </a:r>
            <a:endParaRPr lang="en-US" altLang="ko-KR" dirty="0"/>
          </a:p>
          <a:p>
            <a:pPr lvl="2"/>
            <a:r>
              <a:rPr lang="ko-KR" altLang="en-US" dirty="0"/>
              <a:t>카테고리 </a:t>
            </a:r>
            <a:r>
              <a:rPr lang="en-US" altLang="ko-KR" dirty="0"/>
              <a:t>: </a:t>
            </a:r>
            <a:r>
              <a:rPr lang="ko-KR" altLang="en-US" dirty="0"/>
              <a:t>입력 </a:t>
            </a:r>
            <a:r>
              <a:rPr lang="en-US" altLang="ko-KR" dirty="0"/>
              <a:t>–&gt;</a:t>
            </a:r>
            <a:r>
              <a:rPr lang="ko-KR" altLang="en-US" dirty="0"/>
              <a:t> 액션 이벤트</a:t>
            </a:r>
            <a:r>
              <a:rPr lang="en-US" altLang="ko-KR" dirty="0"/>
              <a:t>, </a:t>
            </a:r>
            <a:r>
              <a:rPr lang="ko-KR" altLang="en-US" dirty="0"/>
              <a:t>축 이벤트</a:t>
            </a:r>
            <a:endParaRPr lang="en-US" altLang="ko-KR" dirty="0"/>
          </a:p>
          <a:p>
            <a:pPr lvl="3"/>
            <a:r>
              <a:rPr lang="ko-KR" altLang="en-US" dirty="0"/>
              <a:t>표시 </a:t>
            </a:r>
            <a:r>
              <a:rPr lang="en-US" altLang="ko-KR" dirty="0"/>
              <a:t>: </a:t>
            </a:r>
            <a:r>
              <a:rPr lang="ko-KR" altLang="en-US" dirty="0"/>
              <a:t>입력 액션</a:t>
            </a:r>
            <a:r>
              <a:rPr lang="en-US" altLang="ko-KR" dirty="0"/>
              <a:t>, </a:t>
            </a:r>
            <a:r>
              <a:rPr lang="ko-KR" altLang="en-US" dirty="0"/>
              <a:t>입력 축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87BE48-57FE-4340-A28E-52BA94F238F8}"/>
              </a:ext>
            </a:extLst>
          </p:cNvPr>
          <p:cNvCxnSpPr/>
          <p:nvPr/>
        </p:nvCxnSpPr>
        <p:spPr>
          <a:xfrm>
            <a:off x="6456040" y="184482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C0DAA3-5A9A-46E8-95CC-54DDC2AB075A}"/>
              </a:ext>
            </a:extLst>
          </p:cNvPr>
          <p:cNvSpPr txBox="1"/>
          <p:nvPr/>
        </p:nvSpPr>
        <p:spPr>
          <a:xfrm>
            <a:off x="7400353" y="1484784"/>
            <a:ext cx="4240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1</a:t>
            </a:r>
            <a:r>
              <a:rPr lang="ko-KR" altLang="en-US" sz="1400" dirty="0">
                <a:latin typeface="+mn-lt"/>
              </a:rPr>
              <a:t>개의 로직으로 여러 입력 기기에 대응 가능</a:t>
            </a:r>
            <a:endParaRPr lang="en-US" altLang="ko-KR" sz="14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+mn-lt"/>
              </a:rPr>
              <a:t>이식성</a:t>
            </a:r>
            <a:r>
              <a:rPr lang="ko-KR" altLang="en-US" sz="1400" dirty="0">
                <a:latin typeface="+mn-lt"/>
              </a:rPr>
              <a:t> 향상</a:t>
            </a:r>
            <a:endParaRPr lang="en-US" altLang="ko-KR" sz="14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lt"/>
              </a:rPr>
              <a:t>사양 변경이 쉬움</a:t>
            </a:r>
            <a:endParaRPr lang="en-US" altLang="ko-KR" sz="14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lt"/>
              </a:rPr>
              <a:t>키 설정과 버튼 설정 구현 등의 대응에 편리</a:t>
            </a:r>
            <a:endParaRPr lang="en-US" altLang="ko-KR" sz="14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C++</a:t>
            </a:r>
            <a:r>
              <a:rPr lang="ko-KR" altLang="en-US" sz="1400" dirty="0">
                <a:latin typeface="+mn-lt"/>
              </a:rPr>
              <a:t> 또는 </a:t>
            </a:r>
            <a:r>
              <a:rPr lang="ko-KR" altLang="en-US" sz="1400" dirty="0" err="1">
                <a:latin typeface="+mn-lt"/>
              </a:rPr>
              <a:t>블루프린트의</a:t>
            </a:r>
            <a:r>
              <a:rPr lang="ko-KR" altLang="en-US" sz="1400" dirty="0">
                <a:latin typeface="+mn-lt"/>
              </a:rPr>
              <a:t> 가독성 향상</a:t>
            </a:r>
            <a:endParaRPr lang="en-US" altLang="ko-KR" sz="14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lt"/>
              </a:rPr>
              <a:t>디지털 입력과 가상 아날로그 입력의 변환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27220-B7B1-454B-AE78-3EE43456338F}"/>
              </a:ext>
            </a:extLst>
          </p:cNvPr>
          <p:cNvSpPr txBox="1"/>
          <p:nvPr/>
        </p:nvSpPr>
        <p:spPr>
          <a:xfrm>
            <a:off x="7176120" y="1146230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lt"/>
              </a:rPr>
              <a:t>입력 매핑의 장점</a:t>
            </a:r>
          </a:p>
        </p:txBody>
      </p:sp>
    </p:spTree>
    <p:extLst>
      <p:ext uri="{BB962C8B-B14F-4D97-AF65-F5344CB8AC3E}">
        <p14:creationId xmlns:p14="http://schemas.microsoft.com/office/powerpoint/2010/main" val="20575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11</a:t>
            </a:r>
            <a:r>
              <a:rPr lang="ko-KR" altLang="en-US" dirty="0"/>
              <a:t>장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이전 프로젝트는 키보드</a:t>
            </a:r>
            <a:r>
              <a:rPr lang="en-US" altLang="ko-KR" dirty="0"/>
              <a:t>/</a:t>
            </a:r>
            <a:r>
              <a:rPr lang="ko-KR" altLang="en-US" dirty="0"/>
              <a:t>마우스 조작이 작동하지 않았음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마우스 조작이 가능하도록 함</a:t>
            </a:r>
            <a:endParaRPr lang="en-US" altLang="ko-KR" dirty="0"/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기존 테스트 레벨 수정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Test_Player_Movement</a:t>
            </a:r>
            <a:r>
              <a:rPr lang="en-US" altLang="ko-KR" dirty="0"/>
              <a:t>’</a:t>
            </a:r>
          </a:p>
          <a:p>
            <a:pPr lvl="3"/>
            <a:r>
              <a:rPr lang="ko-KR" altLang="en-US" dirty="0"/>
              <a:t>직전</a:t>
            </a:r>
            <a:r>
              <a:rPr lang="en-US" altLang="ko-KR" dirty="0"/>
              <a:t>(11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r>
              <a:rPr lang="ko-KR" altLang="en-US" dirty="0"/>
              <a:t>에서의 블루프린트 수정</a:t>
            </a:r>
            <a:r>
              <a:rPr lang="en-US" altLang="ko-KR" dirty="0"/>
              <a:t>: ‘</a:t>
            </a:r>
            <a:r>
              <a:rPr lang="en-US" altLang="ko-KR" dirty="0" err="1"/>
              <a:t>PNPlayerPawn</a:t>
            </a:r>
            <a:r>
              <a:rPr lang="en-US" altLang="ko-KR" dirty="0"/>
              <a:t>‘</a:t>
            </a:r>
          </a:p>
          <a:p>
            <a:pPr lvl="3"/>
            <a:r>
              <a:rPr lang="ko-KR" altLang="en-US" dirty="0"/>
              <a:t>새 블루프린트 추가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PNPlayerCameraManager</a:t>
            </a:r>
            <a:r>
              <a:rPr lang="en-US" altLang="ko-KR" dirty="0"/>
              <a:t> (</a:t>
            </a:r>
            <a:r>
              <a:rPr lang="ko-KR" altLang="en-US" sz="1200" dirty="0"/>
              <a:t>직전</a:t>
            </a:r>
            <a:r>
              <a:rPr lang="en-US" altLang="ko-KR" sz="1200" dirty="0"/>
              <a:t>(10</a:t>
            </a:r>
            <a:r>
              <a:rPr lang="ko-KR" altLang="en-US" sz="1200" dirty="0"/>
              <a:t>장</a:t>
            </a:r>
            <a:r>
              <a:rPr lang="en-US" altLang="ko-KR" sz="1200" dirty="0"/>
              <a:t>)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PNPlayerController</a:t>
            </a:r>
            <a:r>
              <a:rPr lang="en-US" altLang="ko-KR" sz="1200" dirty="0"/>
              <a:t>’</a:t>
            </a:r>
            <a:r>
              <a:rPr lang="ko-KR" altLang="en-US" sz="1200" dirty="0"/>
              <a:t>내</a:t>
            </a:r>
            <a:r>
              <a:rPr lang="en-US" altLang="ko-KR" dirty="0"/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1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677</Words>
  <Application>Microsoft Office PowerPoint</Application>
  <PresentationFormat>와이드스크린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Arial</vt:lpstr>
      <vt:lpstr>Arial Black</vt:lpstr>
      <vt:lpstr>Tempus Sans ITC</vt:lpstr>
      <vt:lpstr>Times New Roman</vt:lpstr>
      <vt:lpstr>Office 테마</vt:lpstr>
      <vt:lpstr>입력을 받아 캐릭터 이동</vt:lpstr>
      <vt:lpstr>CHAPTER 12 입력을 받아 캐릭터 이동</vt:lpstr>
      <vt:lpstr>하드웨어 입력 개요</vt:lpstr>
      <vt:lpstr>하드웨어 입력 개요’</vt:lpstr>
      <vt:lpstr>Pawn과 Controller</vt:lpstr>
      <vt:lpstr>카메라 회전</vt:lpstr>
      <vt:lpstr>입력 매핑</vt:lpstr>
      <vt:lpstr>실습 내용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229</cp:revision>
  <dcterms:created xsi:type="dcterms:W3CDTF">2008-02-22T16:44:23Z</dcterms:created>
  <dcterms:modified xsi:type="dcterms:W3CDTF">2021-09-03T03:30:09Z</dcterms:modified>
</cp:coreProperties>
</file>