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2" r:id="rId2"/>
    <p:sldId id="343" r:id="rId3"/>
    <p:sldId id="345" r:id="rId4"/>
    <p:sldId id="346" r:id="rId5"/>
    <p:sldId id="344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8" autoAdjust="0"/>
    <p:restoredTop sz="95731" autoAdjust="0"/>
  </p:normalViewPr>
  <p:slideViewPr>
    <p:cSldViewPr>
      <p:cViewPr varScale="1">
        <p:scale>
          <a:sx n="142" d="100"/>
          <a:sy n="142" d="100"/>
        </p:scale>
        <p:origin x="150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스켈레탈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메시와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캐릭터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13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스켈레탈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메시와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캐릭터의 외형을 회색상자에서 닌자 캐릭터로 변경하자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내용</a:t>
            </a:r>
            <a:endParaRPr lang="en-US" altLang="ko-KR" dirty="0"/>
          </a:p>
          <a:p>
            <a:pPr lvl="1"/>
            <a:r>
              <a:rPr lang="ko-KR" altLang="en-US" dirty="0"/>
              <a:t>뼈 구조를 가진 </a:t>
            </a:r>
            <a:r>
              <a:rPr lang="en-US" altLang="ko-KR" dirty="0"/>
              <a:t>FBX </a:t>
            </a:r>
            <a:r>
              <a:rPr lang="ko-KR" altLang="en-US" dirty="0"/>
              <a:t>파일 준비</a:t>
            </a:r>
            <a:endParaRPr lang="en-US" altLang="ko-KR" dirty="0"/>
          </a:p>
          <a:p>
            <a:pPr lvl="1"/>
            <a:r>
              <a:rPr lang="ko-KR" altLang="en-US" dirty="0" err="1"/>
              <a:t>스켈레탈</a:t>
            </a:r>
            <a:r>
              <a:rPr lang="ko-KR" altLang="en-US" dirty="0"/>
              <a:t> 메시 애셋으로 임포트하고 폰을 셋업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스켈레탈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메시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메시</a:t>
            </a:r>
            <a:endParaRPr lang="en-US" altLang="ko-KR" dirty="0"/>
          </a:p>
          <a:p>
            <a:pPr lvl="1"/>
            <a:r>
              <a:rPr lang="ko-KR" altLang="en-US" dirty="0" err="1"/>
              <a:t>스태틱</a:t>
            </a:r>
            <a:r>
              <a:rPr lang="ko-KR" altLang="en-US" dirty="0"/>
              <a:t> 메시</a:t>
            </a:r>
            <a:endParaRPr lang="en-US" altLang="ko-KR" dirty="0"/>
          </a:p>
          <a:p>
            <a:pPr lvl="1"/>
            <a:r>
              <a:rPr lang="ko-KR" altLang="en-US" dirty="0" err="1"/>
              <a:t>스켈레탈</a:t>
            </a:r>
            <a:r>
              <a:rPr lang="ko-KR" altLang="en-US" dirty="0"/>
              <a:t> 메시 </a:t>
            </a:r>
            <a:r>
              <a:rPr lang="en-US" altLang="ko-KR" dirty="0"/>
              <a:t>(</a:t>
            </a:r>
            <a:r>
              <a:rPr lang="ko-KR" altLang="en-US" dirty="0"/>
              <a:t>스킨 메시라고도 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관절</a:t>
            </a:r>
            <a:r>
              <a:rPr lang="en-US" altLang="ko-KR" dirty="0"/>
              <a:t>(joint)</a:t>
            </a:r>
            <a:r>
              <a:rPr lang="ko-KR" altLang="en-US" dirty="0"/>
              <a:t>를 사용하여 캐릭터 포즈를 결정하도록 디자인함</a:t>
            </a:r>
            <a:endParaRPr lang="en-US" altLang="ko-KR" dirty="0"/>
          </a:p>
          <a:p>
            <a:pPr lvl="3"/>
            <a:r>
              <a:rPr lang="ko-KR" altLang="en-US" dirty="0"/>
              <a:t>관절</a:t>
            </a:r>
            <a:r>
              <a:rPr lang="en-US" altLang="ko-KR" dirty="0"/>
              <a:t>(joint), </a:t>
            </a:r>
            <a:r>
              <a:rPr lang="ko-KR" altLang="en-US" dirty="0"/>
              <a:t>뼈</a:t>
            </a:r>
            <a:r>
              <a:rPr lang="en-US" altLang="ko-KR" dirty="0"/>
              <a:t>(bone)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파일 포맷 </a:t>
            </a:r>
            <a:r>
              <a:rPr lang="en-US" altLang="ko-KR" dirty="0"/>
              <a:t>: FBX</a:t>
            </a:r>
          </a:p>
          <a:p>
            <a:pPr lvl="2"/>
            <a:r>
              <a:rPr lang="en-US" altLang="ko-KR" dirty="0"/>
              <a:t>Maya/3dsMax/Blender </a:t>
            </a:r>
            <a:r>
              <a:rPr lang="ko-KR" altLang="en-US" dirty="0"/>
              <a:t>등에서 제작하여 </a:t>
            </a:r>
            <a:r>
              <a:rPr lang="en-US" altLang="ko-KR" dirty="0"/>
              <a:t>FBX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3"/>
            <a:r>
              <a:rPr lang="ko-KR" altLang="en-US" dirty="0" err="1"/>
              <a:t>임포트</a:t>
            </a:r>
            <a:r>
              <a:rPr lang="ko-KR" altLang="en-US" dirty="0"/>
              <a:t> 시에 특별히 신경 쓸 필요 없음</a:t>
            </a:r>
            <a:endParaRPr lang="en-US" altLang="ko-KR" dirty="0"/>
          </a:p>
          <a:p>
            <a:pPr lvl="4"/>
            <a:r>
              <a:rPr lang="ko-KR" altLang="en-US" dirty="0"/>
              <a:t>축이 달라서 생기는 문제도 거의 없음</a:t>
            </a:r>
            <a:endParaRPr lang="en-US" altLang="ko-KR" dirty="0"/>
          </a:p>
          <a:p>
            <a:pPr lvl="4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9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에니메이션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에디터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메시 에디터</a:t>
            </a:r>
            <a:endParaRPr lang="en-US" altLang="ko-KR" dirty="0"/>
          </a:p>
          <a:p>
            <a:pPr lvl="1"/>
            <a:r>
              <a:rPr lang="ko-KR" altLang="en-US" dirty="0" err="1"/>
              <a:t>스태틱</a:t>
            </a:r>
            <a:r>
              <a:rPr lang="ko-KR" altLang="en-US" dirty="0"/>
              <a:t> 메시 </a:t>
            </a:r>
            <a:r>
              <a:rPr lang="en-US" altLang="ko-KR" dirty="0"/>
              <a:t>: </a:t>
            </a:r>
            <a:r>
              <a:rPr lang="ko-KR" altLang="en-US" dirty="0" err="1"/>
              <a:t>스태틱</a:t>
            </a:r>
            <a:r>
              <a:rPr lang="ko-KR" altLang="en-US" dirty="0"/>
              <a:t> 메시 에디터</a:t>
            </a:r>
            <a:endParaRPr lang="en-US" altLang="ko-KR" dirty="0"/>
          </a:p>
          <a:p>
            <a:pPr lvl="1"/>
            <a:r>
              <a:rPr lang="ko-KR" altLang="en-US" dirty="0" err="1"/>
              <a:t>스켈레탈</a:t>
            </a:r>
            <a:r>
              <a:rPr lang="ko-KR" altLang="en-US" dirty="0"/>
              <a:t> 메시 </a:t>
            </a:r>
            <a:r>
              <a:rPr lang="en-US" altLang="ko-KR" dirty="0"/>
              <a:t>: </a:t>
            </a:r>
            <a:r>
              <a:rPr lang="ko-KR" altLang="en-US" dirty="0" err="1"/>
              <a:t>에니메이션</a:t>
            </a:r>
            <a:r>
              <a:rPr lang="ko-KR" altLang="en-US" dirty="0"/>
              <a:t> 에디터</a:t>
            </a:r>
            <a:endParaRPr lang="en-US" altLang="ko-KR" dirty="0"/>
          </a:p>
          <a:p>
            <a:pPr lvl="2"/>
            <a:r>
              <a:rPr lang="ko-KR" altLang="en-US" dirty="0"/>
              <a:t>버전</a:t>
            </a:r>
            <a:r>
              <a:rPr lang="en-US" altLang="ko-KR" dirty="0"/>
              <a:t>4.14</a:t>
            </a:r>
            <a:r>
              <a:rPr lang="ko-KR" altLang="en-US" dirty="0"/>
              <a:t>이전에서는 페르소나</a:t>
            </a:r>
            <a:r>
              <a:rPr lang="en-US" altLang="ko-KR" dirty="0"/>
              <a:t>(Persona)</a:t>
            </a:r>
            <a:r>
              <a:rPr lang="ko-KR" altLang="en-US" dirty="0"/>
              <a:t>라고 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에니메이션</a:t>
            </a:r>
            <a:r>
              <a:rPr lang="ko-KR" altLang="en-US" dirty="0"/>
              <a:t> 에디터</a:t>
            </a:r>
            <a:endParaRPr lang="en-US" altLang="ko-KR" dirty="0"/>
          </a:p>
          <a:p>
            <a:pPr lvl="1"/>
            <a:r>
              <a:rPr lang="ko-KR" altLang="en-US" dirty="0" err="1"/>
              <a:t>스켈레톤</a:t>
            </a:r>
            <a:r>
              <a:rPr lang="ko-KR" altLang="en-US" dirty="0"/>
              <a:t> 에디터</a:t>
            </a:r>
            <a:endParaRPr lang="en-US" altLang="ko-KR" dirty="0"/>
          </a:p>
          <a:p>
            <a:pPr lvl="1"/>
            <a:r>
              <a:rPr lang="ko-KR" altLang="en-US" dirty="0" err="1"/>
              <a:t>스켈레탈</a:t>
            </a:r>
            <a:r>
              <a:rPr lang="ko-KR" altLang="en-US" dirty="0"/>
              <a:t> 메시 에디터</a:t>
            </a:r>
            <a:endParaRPr lang="en-US" altLang="ko-KR" dirty="0"/>
          </a:p>
          <a:p>
            <a:pPr lvl="1"/>
            <a:r>
              <a:rPr lang="ko-KR" altLang="en-US" dirty="0"/>
              <a:t>애니메이션 에디터</a:t>
            </a:r>
            <a:endParaRPr lang="en-US" altLang="ko-KR" dirty="0"/>
          </a:p>
          <a:p>
            <a:pPr lvl="1"/>
            <a:r>
              <a:rPr lang="ko-KR" altLang="en-US" dirty="0"/>
              <a:t>애니메이션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</a:t>
            </a:r>
            <a:endParaRPr lang="en-US" altLang="ko-KR" dirty="0"/>
          </a:p>
          <a:p>
            <a:pPr lvl="1"/>
            <a:r>
              <a:rPr lang="ko-KR" altLang="en-US" dirty="0" err="1"/>
              <a:t>피직스</a:t>
            </a:r>
            <a:r>
              <a:rPr lang="ko-KR" altLang="en-US" dirty="0"/>
              <a:t> 에디터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8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장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또한 </a:t>
            </a:r>
            <a:r>
              <a:rPr lang="ko-KR" altLang="en-US" dirty="0" err="1"/>
              <a:t>임포트할</a:t>
            </a:r>
            <a:r>
              <a:rPr lang="ko-KR" altLang="en-US" dirty="0"/>
              <a:t> 외부 </a:t>
            </a:r>
            <a:r>
              <a:rPr lang="ko-KR" altLang="en-US" dirty="0" err="1"/>
              <a:t>애셋</a:t>
            </a:r>
            <a:endParaRPr lang="en-US" altLang="ko-KR" dirty="0"/>
          </a:p>
          <a:p>
            <a:pPr lvl="3"/>
            <a:r>
              <a:rPr lang="en-US" altLang="ko-KR" dirty="0" err="1"/>
              <a:t>PaperNinja_Resource</a:t>
            </a:r>
            <a:r>
              <a:rPr lang="en-US" altLang="ko-KR" dirty="0"/>
              <a:t>/Characters/Meshes/</a:t>
            </a:r>
            <a:r>
              <a:rPr lang="en-US" altLang="ko-KR" dirty="0" err="1"/>
              <a:t>SK_Ninja.fbx</a:t>
            </a:r>
            <a:endParaRPr lang="en-US" altLang="ko-KR" dirty="0"/>
          </a:p>
          <a:p>
            <a:pPr lvl="3"/>
            <a:r>
              <a:rPr lang="en-US" altLang="ko-KR" dirty="0" err="1"/>
              <a:t>PaperNinja_Resource</a:t>
            </a:r>
            <a:r>
              <a:rPr lang="en-US" altLang="ko-KR" dirty="0"/>
              <a:t>/Characters/Textures/</a:t>
            </a:r>
            <a:r>
              <a:rPr lang="en-US" altLang="ko-KR" dirty="0" err="1"/>
              <a:t>T_Ninja_D.tga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캐릭터 </a:t>
            </a:r>
            <a:r>
              <a:rPr lang="ko-KR" altLang="en-US" dirty="0" err="1"/>
              <a:t>메시</a:t>
            </a:r>
            <a:r>
              <a:rPr lang="en-US" altLang="ko-KR" dirty="0"/>
              <a:t>: ‘Characters/</a:t>
            </a:r>
            <a:r>
              <a:rPr lang="en-US" altLang="ko-KR" dirty="0" err="1"/>
              <a:t>SK_Ninja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새 </a:t>
            </a:r>
            <a:r>
              <a:rPr lang="ko-KR" altLang="en-US" dirty="0" err="1"/>
              <a:t>머티리얼</a:t>
            </a:r>
            <a:r>
              <a:rPr lang="en-US" altLang="ko-KR" dirty="0"/>
              <a:t>: ‘Characters/Materials/</a:t>
            </a:r>
            <a:r>
              <a:rPr lang="en-US" altLang="ko-KR" dirty="0" err="1"/>
              <a:t>M_Ninja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기존 블루프린트에 </a:t>
            </a:r>
            <a:r>
              <a:rPr lang="ko-KR" altLang="en-US" dirty="0" err="1"/>
              <a:t>메시</a:t>
            </a:r>
            <a:r>
              <a:rPr lang="ko-KR" altLang="en-US" dirty="0"/>
              <a:t> 컴포넌트 교체</a:t>
            </a:r>
            <a:r>
              <a:rPr lang="en-US" altLang="ko-KR" dirty="0"/>
              <a:t>: ‘</a:t>
            </a:r>
            <a:r>
              <a:rPr lang="en-US" altLang="ko-KR" dirty="0" err="1"/>
              <a:t>PNPlayerPawn</a:t>
            </a:r>
            <a:r>
              <a:rPr lang="en-US" altLang="ko-KR" dirty="0"/>
              <a:t>‘</a:t>
            </a:r>
          </a:p>
          <a:p>
            <a:pPr lvl="2"/>
            <a:r>
              <a:rPr lang="ko-KR" altLang="en-US" dirty="0"/>
              <a:t>정식 </a:t>
            </a:r>
            <a:r>
              <a:rPr lang="ko-KR" altLang="en-US" dirty="0" err="1"/>
              <a:t>맵</a:t>
            </a:r>
            <a:r>
              <a:rPr lang="ko-KR" altLang="en-US" dirty="0"/>
              <a:t> 수정</a:t>
            </a:r>
            <a:r>
              <a:rPr lang="en-US" altLang="ko-KR" dirty="0"/>
              <a:t>: ‘Maps/PNStage01_Top’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234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Tempus Sans ITC</vt:lpstr>
      <vt:lpstr>Office 테마</vt:lpstr>
      <vt:lpstr>스켈레탈 메시와 캐릭터</vt:lpstr>
      <vt:lpstr>CHAPTER 13 스켈레탈 메시와 캐릭터</vt:lpstr>
      <vt:lpstr>스켈레탈 메시 개요</vt:lpstr>
      <vt:lpstr>에니메이션 에디터</vt:lpstr>
      <vt:lpstr>실습 내용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210</cp:revision>
  <dcterms:created xsi:type="dcterms:W3CDTF">2008-02-22T16:44:23Z</dcterms:created>
  <dcterms:modified xsi:type="dcterms:W3CDTF">2021-09-03T03:30:13Z</dcterms:modified>
</cp:coreProperties>
</file>