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2" r:id="rId2"/>
    <p:sldId id="344" r:id="rId3"/>
    <p:sldId id="345" r:id="rId4"/>
    <p:sldId id="347" r:id="rId5"/>
    <p:sldId id="346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8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50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피직스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애셋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14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피직스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애셋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</a:t>
            </a:r>
            <a:r>
              <a:rPr lang="ko-KR" altLang="en-US" dirty="0" err="1"/>
              <a:t>메시에</a:t>
            </a:r>
            <a:r>
              <a:rPr lang="ko-KR" altLang="en-US" dirty="0"/>
              <a:t> 대해 에디터에서 </a:t>
            </a:r>
            <a:r>
              <a:rPr lang="ko-KR" altLang="en-US" dirty="0" err="1"/>
              <a:t>콜리전을</a:t>
            </a:r>
            <a:r>
              <a:rPr lang="ko-KR" altLang="en-US" dirty="0"/>
              <a:t> 추가해보자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스태틱</a:t>
            </a:r>
            <a:r>
              <a:rPr lang="ko-KR" altLang="en-US" dirty="0"/>
              <a:t> 메시는 에디터에서 </a:t>
            </a:r>
            <a:r>
              <a:rPr lang="ko-KR" altLang="en-US" dirty="0" err="1"/>
              <a:t>콜리전을</a:t>
            </a:r>
            <a:r>
              <a:rPr lang="ko-KR" altLang="en-US" dirty="0"/>
              <a:t> </a:t>
            </a:r>
            <a:r>
              <a:rPr lang="ko-KR" altLang="en-US" dirty="0" err="1"/>
              <a:t>자동생성할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 err="1"/>
              <a:t>스켈레탈</a:t>
            </a:r>
            <a:r>
              <a:rPr lang="ko-KR" altLang="en-US" dirty="0"/>
              <a:t> 메시는 에디터에서 작성하고 조정해야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메시의 </a:t>
            </a:r>
            <a:r>
              <a:rPr lang="ko-KR" altLang="en-US" dirty="0" err="1"/>
              <a:t>콜리전</a:t>
            </a:r>
            <a:endParaRPr lang="en-US" altLang="ko-KR" dirty="0"/>
          </a:p>
          <a:p>
            <a:pPr lvl="1"/>
            <a:r>
              <a:rPr lang="ko-KR" altLang="en-US" dirty="0" err="1"/>
              <a:t>피직스</a:t>
            </a:r>
            <a:r>
              <a:rPr lang="ko-KR" altLang="en-US" dirty="0"/>
              <a:t> </a:t>
            </a:r>
            <a:r>
              <a:rPr lang="ko-KR" altLang="en-US" dirty="0" err="1"/>
              <a:t>애셋</a:t>
            </a:r>
            <a:r>
              <a:rPr lang="ko-KR" altLang="en-US" dirty="0"/>
              <a:t> 생성과 적용</a:t>
            </a:r>
            <a:endParaRPr lang="en-US" altLang="ko-KR" dirty="0"/>
          </a:p>
          <a:p>
            <a:pPr lvl="1"/>
            <a:r>
              <a:rPr lang="ko-KR" altLang="en-US" dirty="0" err="1"/>
              <a:t>피직스</a:t>
            </a:r>
            <a:r>
              <a:rPr lang="ko-KR" altLang="en-US" dirty="0"/>
              <a:t> </a:t>
            </a:r>
            <a:r>
              <a:rPr lang="ko-KR" altLang="en-US" dirty="0" err="1"/>
              <a:t>애셋</a:t>
            </a:r>
            <a:r>
              <a:rPr lang="ko-KR" altLang="en-US" dirty="0"/>
              <a:t> 에디터에서 </a:t>
            </a:r>
            <a:r>
              <a:rPr lang="ko-KR" altLang="en-US" dirty="0" err="1"/>
              <a:t>콜리전</a:t>
            </a:r>
            <a:r>
              <a:rPr lang="ko-KR" altLang="en-US" dirty="0"/>
              <a:t> 조정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6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스켈레탈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메시의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콜리전</a:t>
            </a:r>
            <a:endParaRPr lang="en-US" altLang="ko-KR" dirty="0"/>
          </a:p>
          <a:p>
            <a:pPr lvl="1"/>
            <a:r>
              <a:rPr lang="ko-KR" altLang="en-US" dirty="0" err="1"/>
              <a:t>스태틱</a:t>
            </a:r>
            <a:r>
              <a:rPr lang="ko-KR" altLang="en-US" dirty="0"/>
              <a:t> 매시의 경우</a:t>
            </a:r>
            <a:endParaRPr lang="en-US" altLang="ko-KR" dirty="0"/>
          </a:p>
          <a:p>
            <a:pPr lvl="2"/>
            <a:r>
              <a:rPr lang="ko-KR" altLang="en-US" dirty="0"/>
              <a:t>변형되지 않으므로 미리 만들어 놓을 수 있음</a:t>
            </a:r>
            <a:endParaRPr lang="en-US" altLang="ko-KR" dirty="0"/>
          </a:p>
          <a:p>
            <a:pPr lvl="2"/>
            <a:r>
              <a:rPr lang="ko-KR" altLang="en-US" dirty="0"/>
              <a:t>전체를 하나의 캡슐</a:t>
            </a:r>
            <a:r>
              <a:rPr lang="en-US" altLang="ko-KR" dirty="0"/>
              <a:t>/</a:t>
            </a:r>
            <a:r>
              <a:rPr lang="ko-KR" altLang="en-US" dirty="0"/>
              <a:t>박스 </a:t>
            </a:r>
            <a:r>
              <a:rPr lang="ko-KR" altLang="en-US" dirty="0" err="1"/>
              <a:t>콜리전으로</a:t>
            </a:r>
            <a:r>
              <a:rPr lang="ko-KR" altLang="en-US" dirty="0"/>
              <a:t> 만들 수 있음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</a:t>
            </a:r>
            <a:endParaRPr lang="en-US" altLang="ko-KR" dirty="0"/>
          </a:p>
          <a:p>
            <a:pPr lvl="2"/>
            <a:r>
              <a:rPr lang="ko-KR" altLang="en-US" dirty="0"/>
              <a:t>메시가 변형되므로</a:t>
            </a:r>
            <a:r>
              <a:rPr lang="en-US" altLang="ko-KR" dirty="0"/>
              <a:t> </a:t>
            </a:r>
            <a:r>
              <a:rPr lang="ko-KR" altLang="en-US" dirty="0" err="1"/>
              <a:t>콜리전을</a:t>
            </a:r>
            <a:r>
              <a:rPr lang="ko-KR" altLang="en-US" dirty="0"/>
              <a:t> 미리 만들어 둘 수 없음</a:t>
            </a:r>
            <a:endParaRPr lang="en-US" altLang="ko-KR" dirty="0"/>
          </a:p>
          <a:p>
            <a:pPr lvl="2"/>
            <a:r>
              <a:rPr lang="ko-KR" altLang="en-US" dirty="0" err="1"/>
              <a:t>스켈레톤의</a:t>
            </a:r>
            <a:r>
              <a:rPr lang="ko-KR" altLang="en-US" dirty="0"/>
              <a:t> 관절과 관절 사이에 캡슐</a:t>
            </a:r>
            <a:r>
              <a:rPr lang="en-US" altLang="ko-KR" dirty="0"/>
              <a:t>/</a:t>
            </a:r>
            <a:r>
              <a:rPr lang="ko-KR" altLang="en-US" dirty="0"/>
              <a:t>박스 </a:t>
            </a:r>
            <a:r>
              <a:rPr lang="ko-KR" altLang="en-US" dirty="0" err="1"/>
              <a:t>콜리전을</a:t>
            </a:r>
            <a:r>
              <a:rPr lang="ko-KR" altLang="en-US" dirty="0"/>
              <a:t> 추가해 애니메이션과 함께 움직이도록 함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이러한 애니메이션 대응 </a:t>
            </a:r>
            <a:r>
              <a:rPr lang="ko-KR" altLang="en-US" dirty="0" err="1"/>
              <a:t>콜리전</a:t>
            </a:r>
            <a:r>
              <a:rPr lang="ko-KR" altLang="en-US" dirty="0"/>
              <a:t> 데이터를 </a:t>
            </a:r>
            <a:r>
              <a:rPr lang="en-US" altLang="ko-KR" dirty="0"/>
              <a:t>“</a:t>
            </a:r>
            <a:r>
              <a:rPr lang="ko-KR" altLang="en-US" dirty="0" err="1">
                <a:solidFill>
                  <a:srgbClr val="0000FF"/>
                </a:solidFill>
              </a:rPr>
              <a:t>피직스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애셋</a:t>
            </a:r>
            <a:r>
              <a:rPr lang="en-US" altLang="ko-KR" dirty="0"/>
              <a:t>” (Physics Asset)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피직스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애셋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피직스</a:t>
            </a:r>
            <a:r>
              <a:rPr lang="ko-KR" altLang="en-US" dirty="0"/>
              <a:t> </a:t>
            </a:r>
            <a:r>
              <a:rPr lang="ko-KR" altLang="en-US" dirty="0" err="1"/>
              <a:t>애셋</a:t>
            </a:r>
            <a:endParaRPr lang="en-US" altLang="ko-KR" dirty="0"/>
          </a:p>
          <a:p>
            <a:pPr lvl="1"/>
            <a:r>
              <a:rPr lang="ko-KR" altLang="en-US" dirty="0" err="1"/>
              <a:t>언리얼</a:t>
            </a:r>
            <a:r>
              <a:rPr lang="ko-KR" altLang="en-US" dirty="0"/>
              <a:t> 에디터에서 작업해야 함</a:t>
            </a:r>
            <a:endParaRPr lang="en-US" altLang="ko-KR" dirty="0"/>
          </a:p>
          <a:p>
            <a:pPr lvl="1"/>
            <a:r>
              <a:rPr lang="ko-KR" altLang="en-US" dirty="0" err="1"/>
              <a:t>피직스</a:t>
            </a:r>
            <a:r>
              <a:rPr lang="ko-KR" altLang="en-US" dirty="0"/>
              <a:t> </a:t>
            </a:r>
            <a:r>
              <a:rPr lang="ko-KR" altLang="en-US" dirty="0" err="1"/>
              <a:t>애셋은</a:t>
            </a:r>
            <a:r>
              <a:rPr lang="ko-KR" altLang="en-US" dirty="0"/>
              <a:t> 필수가 아닌 선택임</a:t>
            </a:r>
            <a:endParaRPr lang="en-US" altLang="ko-KR" dirty="0"/>
          </a:p>
          <a:p>
            <a:pPr lvl="2"/>
            <a:r>
              <a:rPr lang="en-US" altLang="ko-KR" dirty="0" err="1"/>
              <a:t>CharacterMovement</a:t>
            </a:r>
            <a:r>
              <a:rPr lang="en-US" altLang="ko-KR" dirty="0"/>
              <a:t> </a:t>
            </a:r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캡슐을 사용해 지형과 접촉을 판정함</a:t>
            </a:r>
            <a:endParaRPr lang="en-US" altLang="ko-KR" dirty="0"/>
          </a:p>
          <a:p>
            <a:pPr lvl="1"/>
            <a:r>
              <a:rPr lang="ko-KR" altLang="en-US" dirty="0"/>
              <a:t>정교함이 필요한 경우에는 사용하는 것이 좋음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콜리전</a:t>
            </a:r>
            <a:r>
              <a:rPr lang="ko-KR" altLang="en-US" dirty="0"/>
              <a:t> 조합 </a:t>
            </a:r>
            <a:r>
              <a:rPr lang="en-US" altLang="ko-KR" dirty="0"/>
              <a:t>(</a:t>
            </a:r>
            <a:r>
              <a:rPr lang="ko-KR" altLang="en-US" dirty="0"/>
              <a:t>지형 </a:t>
            </a:r>
            <a:r>
              <a:rPr lang="ko-KR" altLang="en-US" dirty="0" err="1"/>
              <a:t>콜리전용</a:t>
            </a:r>
            <a:r>
              <a:rPr lang="ko-KR" altLang="en-US" dirty="0"/>
              <a:t> 캡슐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캐릭터 </a:t>
            </a:r>
            <a:r>
              <a:rPr lang="ko-KR" altLang="en-US" dirty="0" err="1"/>
              <a:t>콜리전용</a:t>
            </a:r>
            <a:r>
              <a:rPr lang="ko-KR" altLang="en-US" dirty="0"/>
              <a:t> 데이터</a:t>
            </a:r>
            <a:r>
              <a:rPr lang="en-US" altLang="ko-KR" dirty="0"/>
              <a:t>) </a:t>
            </a:r>
            <a:r>
              <a:rPr lang="ko-KR" altLang="en-US" dirty="0"/>
              <a:t>으로 운용하자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82A8A3-FD67-45A1-AC5C-5B4F2CC1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35" y="1103752"/>
            <a:ext cx="1211585" cy="1699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976C6-F2D4-4C19-8059-71B24389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510" y="998500"/>
            <a:ext cx="1699890" cy="1699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1E6D2B-FC05-4B2D-BAD6-770F40E1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17" y="4005064"/>
            <a:ext cx="444230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 err="1"/>
              <a:t>이전장</a:t>
            </a:r>
            <a:r>
              <a:rPr lang="ko-KR" altLang="en-US" dirty="0"/>
              <a:t>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기존 캐릭터 </a:t>
            </a:r>
            <a:r>
              <a:rPr lang="ko-KR" altLang="en-US" dirty="0" err="1"/>
              <a:t>메시에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추가</a:t>
            </a:r>
            <a:r>
              <a:rPr lang="en-US" altLang="ko-KR" dirty="0"/>
              <a:t>: ‘Characters/</a:t>
            </a:r>
            <a:r>
              <a:rPr lang="en-US" altLang="ko-KR" dirty="0" err="1"/>
              <a:t>SK_Ninja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 err="1"/>
              <a:t>피직스</a:t>
            </a:r>
            <a:r>
              <a:rPr lang="ko-KR" altLang="en-US" dirty="0"/>
              <a:t> </a:t>
            </a:r>
            <a:r>
              <a:rPr lang="ko-KR" altLang="en-US" dirty="0" err="1"/>
              <a:t>애셋</a:t>
            </a:r>
            <a:r>
              <a:rPr lang="ko-KR" altLang="en-US" dirty="0"/>
              <a:t> </a:t>
            </a:r>
            <a:r>
              <a:rPr lang="en-US" altLang="ko-KR" dirty="0"/>
              <a:t>: ‘Characters/</a:t>
            </a:r>
            <a:r>
              <a:rPr lang="en-US" altLang="ko-KR" dirty="0" err="1"/>
              <a:t>SK_Ninja_Physics</a:t>
            </a:r>
            <a:r>
              <a:rPr lang="en-US" altLang="ko-KR" dirty="0"/>
              <a:t>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208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Tempus Sans ITC</vt:lpstr>
      <vt:lpstr>Office 테마</vt:lpstr>
      <vt:lpstr>피직스 애셋</vt:lpstr>
      <vt:lpstr>CHAPTER 14 피직스 애셋</vt:lpstr>
      <vt:lpstr>스켈레탈 메시의 콜리전</vt:lpstr>
      <vt:lpstr>피직스 애셋</vt:lpstr>
      <vt:lpstr>실습 내용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210</cp:revision>
  <dcterms:created xsi:type="dcterms:W3CDTF">2008-02-22T16:44:23Z</dcterms:created>
  <dcterms:modified xsi:type="dcterms:W3CDTF">2021-09-03T03:30:16Z</dcterms:modified>
</cp:coreProperties>
</file>