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2" r:id="rId2"/>
    <p:sldId id="343" r:id="rId3"/>
    <p:sldId id="345" r:id="rId4"/>
    <p:sldId id="347" r:id="rId5"/>
    <p:sldId id="348" r:id="rId6"/>
    <p:sldId id="349" r:id="rId7"/>
    <p:sldId id="344" r:id="rId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트리거를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인터랙션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15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트리거를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인터랙션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인터랙티브 콘텐츠</a:t>
            </a:r>
            <a:endParaRPr lang="en-US" altLang="ko-KR" dirty="0"/>
          </a:p>
          <a:p>
            <a:pPr lvl="1"/>
            <a:r>
              <a:rPr lang="ko-KR" altLang="en-US" dirty="0"/>
              <a:t>상호작용적 요소를 가져야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맵의</a:t>
            </a:r>
            <a:r>
              <a:rPr lang="ko-KR" altLang="en-US" dirty="0"/>
              <a:t> 특정 장소에서 특별한 일이 발생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/</a:t>
            </a:r>
            <a:r>
              <a:rPr lang="ko-KR" altLang="en-US" dirty="0"/>
              <a:t>아이템과 상호작용</a:t>
            </a:r>
            <a:r>
              <a:rPr lang="en-US" altLang="ko-KR" dirty="0"/>
              <a:t>, 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트리거</a:t>
            </a:r>
            <a:r>
              <a:rPr lang="en-US" altLang="ko-KR" dirty="0"/>
              <a:t>(trigger) : </a:t>
            </a:r>
            <a:r>
              <a:rPr lang="ko-KR" altLang="en-US" dirty="0"/>
              <a:t>상호작용의 기본</a:t>
            </a:r>
            <a:endParaRPr lang="en-US" altLang="ko-KR" dirty="0"/>
          </a:p>
          <a:p>
            <a:pPr lvl="1"/>
            <a:r>
              <a:rPr lang="ko-KR" altLang="en-US" dirty="0" err="1"/>
              <a:t>트리거를</a:t>
            </a:r>
            <a:r>
              <a:rPr lang="ko-KR" altLang="en-US" dirty="0"/>
              <a:t> 사용하여 상호작용을 구현해보자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UE4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게임에서의 충돌</a:t>
            </a:r>
            <a:endParaRPr lang="en-US" altLang="ko-KR" dirty="0"/>
          </a:p>
          <a:p>
            <a:pPr lvl="1"/>
            <a:r>
              <a:rPr lang="ko-KR" altLang="en-US" dirty="0"/>
              <a:t>두 자동차의 충돌 </a:t>
            </a:r>
            <a:r>
              <a:rPr lang="en-US" altLang="ko-KR" dirty="0"/>
              <a:t>-&gt; </a:t>
            </a:r>
            <a:r>
              <a:rPr lang="ko-KR" altLang="en-US" dirty="0"/>
              <a:t>물리적인 현상이 실제로 발생함</a:t>
            </a:r>
            <a:endParaRPr lang="en-US" altLang="ko-KR" dirty="0"/>
          </a:p>
          <a:p>
            <a:pPr lvl="1"/>
            <a:r>
              <a:rPr lang="ko-KR" altLang="en-US" dirty="0"/>
              <a:t>코스 위에 있는 아이템을 자동차로 부딪쳐서 아이템을 획득</a:t>
            </a:r>
            <a:endParaRPr lang="en-US" altLang="ko-KR" dirty="0"/>
          </a:p>
          <a:p>
            <a:pPr lvl="1"/>
            <a:r>
              <a:rPr lang="ko-KR" altLang="en-US" dirty="0"/>
              <a:t>자동차가 결승선에 도착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UE4</a:t>
            </a:r>
            <a:r>
              <a:rPr lang="ko-KR" altLang="en-US" dirty="0"/>
              <a:t>에서의 충돌</a:t>
            </a:r>
            <a:endParaRPr lang="en-US" altLang="ko-KR" dirty="0"/>
          </a:p>
          <a:p>
            <a:pPr lvl="1"/>
            <a:r>
              <a:rPr lang="ko-KR" altLang="en-US" dirty="0"/>
              <a:t>블록</a:t>
            </a:r>
            <a:r>
              <a:rPr lang="en-US" altLang="ko-KR" dirty="0"/>
              <a:t>(block) : </a:t>
            </a:r>
            <a:r>
              <a:rPr lang="ko-KR" altLang="en-US" dirty="0"/>
              <a:t>물리적인 현상이 일어나는 경우</a:t>
            </a:r>
            <a:endParaRPr lang="en-US" altLang="ko-KR" dirty="0"/>
          </a:p>
          <a:p>
            <a:pPr lvl="1"/>
            <a:r>
              <a:rPr lang="ko-KR" altLang="en-US" dirty="0"/>
              <a:t>오버랩</a:t>
            </a:r>
            <a:r>
              <a:rPr lang="en-US" altLang="ko-KR" dirty="0"/>
              <a:t>(overlap) : </a:t>
            </a:r>
            <a:r>
              <a:rPr lang="ko-KR" altLang="en-US" dirty="0"/>
              <a:t>물리적인 현상 없이 단순히 겹치는 것만 검출하는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트리거</a:t>
            </a:r>
            <a:r>
              <a:rPr lang="en-US" altLang="ko-KR" dirty="0"/>
              <a:t>(Trigger)</a:t>
            </a:r>
          </a:p>
          <a:p>
            <a:pPr lvl="1"/>
            <a:r>
              <a:rPr lang="ko-KR" altLang="en-US" dirty="0"/>
              <a:t>오버랩 활용을 목적으로 하여 게임의 물리적인 움직임에는 간섭하지 않고 게임의 로직의 시발점이 되는 </a:t>
            </a:r>
            <a:r>
              <a:rPr lang="ko-KR" altLang="en-US" dirty="0" err="1"/>
              <a:t>콜리전을</a:t>
            </a:r>
            <a:r>
              <a:rPr lang="ko-KR" altLang="en-US" dirty="0"/>
              <a:t> 트리거라고 함</a:t>
            </a:r>
            <a:endParaRPr lang="en-US" altLang="ko-KR" dirty="0"/>
          </a:p>
          <a:p>
            <a:pPr lvl="1"/>
            <a:r>
              <a:rPr lang="ko-KR" altLang="en-US" dirty="0"/>
              <a:t>트리거 </a:t>
            </a:r>
            <a:r>
              <a:rPr lang="en-US" altLang="ko-KR" dirty="0"/>
              <a:t>= </a:t>
            </a:r>
            <a:r>
              <a:rPr lang="ko-KR" altLang="en-US" dirty="0"/>
              <a:t>이벤트 박스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3F778-8817-4070-B1FA-D6B465B6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40" y="1196752"/>
            <a:ext cx="3995370" cy="13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이 장에서 구현할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장에서 구현할 내용은</a:t>
            </a:r>
            <a:endParaRPr lang="en-US" altLang="ko-KR" dirty="0"/>
          </a:p>
          <a:p>
            <a:pPr lvl="1"/>
            <a:r>
              <a:rPr lang="ko-KR" altLang="en-US" dirty="0"/>
              <a:t>플레이어가 지속적으로 데미지를 입는 지역 </a:t>
            </a:r>
            <a:r>
              <a:rPr lang="en-US" altLang="ko-KR" dirty="0"/>
              <a:t>(</a:t>
            </a:r>
            <a:r>
              <a:rPr lang="ko-KR" altLang="en-US" dirty="0"/>
              <a:t>데미지 존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맵에</a:t>
            </a:r>
            <a:r>
              <a:rPr lang="ko-KR" altLang="en-US" dirty="0"/>
              <a:t> 배치할 코인과 두루마리를 만들고 플레이어가 획득할 수 있게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072F4C-4224-4402-973E-372098F2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338387"/>
            <a:ext cx="8001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6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트리거 활용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데스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트리거 활용 </a:t>
            </a:r>
            <a:r>
              <a:rPr lang="en-US" altLang="ko-KR" dirty="0"/>
              <a:t>– </a:t>
            </a:r>
            <a:r>
              <a:rPr lang="ko-KR" altLang="en-US" dirty="0" err="1"/>
              <a:t>데스</a:t>
            </a:r>
            <a:r>
              <a:rPr lang="ko-KR" altLang="en-US" dirty="0"/>
              <a:t> 트리거</a:t>
            </a:r>
            <a:endParaRPr lang="en-US" altLang="ko-KR" dirty="0"/>
          </a:p>
          <a:p>
            <a:pPr lvl="1"/>
            <a:r>
              <a:rPr lang="ko-KR" altLang="en-US" dirty="0"/>
              <a:t>간단한 플레이어 캐릭터의 사망 처리 준비</a:t>
            </a:r>
            <a:endParaRPr lang="en-US" altLang="ko-KR" dirty="0"/>
          </a:p>
          <a:p>
            <a:pPr lvl="2"/>
            <a:r>
              <a:rPr lang="ko-KR" altLang="en-US" dirty="0"/>
              <a:t>플레이어가 데미지를 조금이라도 받으면 사망한 것으로 출력함</a:t>
            </a:r>
            <a:endParaRPr lang="en-US" altLang="ko-KR" dirty="0"/>
          </a:p>
          <a:p>
            <a:pPr lvl="1"/>
            <a:r>
              <a:rPr lang="ko-KR" altLang="en-US" dirty="0"/>
              <a:t>트리거를 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트리거를 레벨에 배치하고 </a:t>
            </a:r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오버랩되는</a:t>
            </a:r>
            <a:r>
              <a:rPr lang="ko-KR" altLang="en-US" dirty="0"/>
              <a:t> 경우 데미지를 발생시킴</a:t>
            </a:r>
            <a:endParaRPr lang="en-US" altLang="ko-KR" dirty="0"/>
          </a:p>
          <a:p>
            <a:pPr lvl="1"/>
            <a:r>
              <a:rPr lang="ko-KR" altLang="en-US" dirty="0" err="1"/>
              <a:t>엑터에</a:t>
            </a:r>
            <a:r>
              <a:rPr lang="ko-KR" altLang="en-US" dirty="0"/>
              <a:t> 트리거 추가</a:t>
            </a:r>
            <a:endParaRPr lang="en-US" altLang="ko-KR" dirty="0"/>
          </a:p>
          <a:p>
            <a:pPr lvl="2"/>
            <a:r>
              <a:rPr lang="ko-KR" altLang="en-US" dirty="0"/>
              <a:t>여러 </a:t>
            </a:r>
            <a:r>
              <a:rPr lang="ko-KR" altLang="en-US" dirty="0" err="1"/>
              <a:t>맵에서</a:t>
            </a:r>
            <a:r>
              <a:rPr lang="ko-KR" altLang="en-US" dirty="0"/>
              <a:t> 활동이 가능하도록 </a:t>
            </a:r>
            <a:r>
              <a:rPr lang="ko-KR" altLang="en-US" dirty="0" err="1"/>
              <a:t>액터</a:t>
            </a:r>
            <a:r>
              <a:rPr lang="ko-KR" altLang="en-US" dirty="0"/>
              <a:t> 내에 트리거를 추가하기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픽업 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소멸</a:t>
            </a:r>
            <a:endParaRPr lang="en-US" altLang="ko-KR" dirty="0"/>
          </a:p>
          <a:p>
            <a:pPr lvl="1"/>
            <a:r>
              <a:rPr lang="ko-KR" altLang="en-US" dirty="0"/>
              <a:t>화염 트리거 </a:t>
            </a:r>
            <a:r>
              <a:rPr lang="en-US" altLang="ko-KR" dirty="0"/>
              <a:t>: </a:t>
            </a:r>
            <a:r>
              <a:rPr lang="ko-KR" altLang="en-US" dirty="0"/>
              <a:t>접촉하면 플레이어를 </a:t>
            </a:r>
            <a:r>
              <a:rPr lang="ko-KR" altLang="en-US" dirty="0" err="1"/>
              <a:t>제거시킴</a:t>
            </a:r>
            <a:endParaRPr lang="en-US" altLang="ko-KR" dirty="0"/>
          </a:p>
          <a:p>
            <a:pPr lvl="1"/>
            <a:r>
              <a:rPr lang="ko-KR" altLang="en-US" dirty="0"/>
              <a:t>픽업 아이템 </a:t>
            </a:r>
            <a:r>
              <a:rPr lang="en-US" altLang="ko-KR" dirty="0"/>
              <a:t>: </a:t>
            </a:r>
            <a:r>
              <a:rPr lang="ko-KR" altLang="en-US" dirty="0"/>
              <a:t>접촉하면 자신이 제거되어야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픽업 아이템</a:t>
            </a:r>
            <a:endParaRPr lang="en-US" altLang="ko-KR" dirty="0"/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각 스테이지에 여러 개 배치되어 있으며</a:t>
            </a:r>
            <a:r>
              <a:rPr lang="en-US" altLang="ko-KR" dirty="0"/>
              <a:t>, </a:t>
            </a:r>
            <a:r>
              <a:rPr lang="ko-KR" altLang="en-US" dirty="0"/>
              <a:t>획득하면 점수가 오름</a:t>
            </a:r>
            <a:endParaRPr lang="en-US" altLang="ko-KR" dirty="0"/>
          </a:p>
          <a:p>
            <a:pPr lvl="1"/>
            <a:r>
              <a:rPr lang="ko-KR" altLang="en-US" dirty="0"/>
              <a:t>두루마리 </a:t>
            </a:r>
            <a:r>
              <a:rPr lang="en-US" altLang="ko-KR" dirty="0"/>
              <a:t>: </a:t>
            </a:r>
            <a:r>
              <a:rPr lang="ko-KR" altLang="en-US" dirty="0"/>
              <a:t>각 스테이지에 하나 배치되어 있으며</a:t>
            </a:r>
            <a:r>
              <a:rPr lang="en-US" altLang="ko-KR" dirty="0"/>
              <a:t>, </a:t>
            </a:r>
            <a:r>
              <a:rPr lang="ko-KR" altLang="en-US" dirty="0"/>
              <a:t>획득하면 스테이지가 </a:t>
            </a:r>
            <a:r>
              <a:rPr lang="ko-KR" altLang="en-US" dirty="0" err="1"/>
              <a:t>클리어됨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픽업 아이템 생성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소멸</a:t>
            </a:r>
            <a:endParaRPr lang="en-US" altLang="ko-KR" dirty="0"/>
          </a:p>
          <a:p>
            <a:pPr lvl="2"/>
            <a:r>
              <a:rPr lang="en-US" altLang="ko-KR" dirty="0" err="1"/>
              <a:t>DestroyActor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ko-KR" altLang="en-US" dirty="0" err="1"/>
              <a:t>액터를</a:t>
            </a:r>
            <a:r>
              <a:rPr lang="ko-KR" altLang="en-US" dirty="0"/>
              <a:t> 템플릿을</a:t>
            </a:r>
            <a:r>
              <a:rPr lang="en-US" altLang="ko-KR" dirty="0"/>
              <a:t> </a:t>
            </a:r>
            <a:r>
              <a:rPr lang="ko-KR" altLang="en-US" dirty="0"/>
              <a:t>기반으로 만들지 말고 가장 바닥부터 만들어보자</a:t>
            </a:r>
            <a:endParaRPr lang="en-US" altLang="ko-KR" dirty="0"/>
          </a:p>
          <a:p>
            <a:pPr lvl="1"/>
            <a:r>
              <a:rPr lang="ko-KR" altLang="en-US" dirty="0"/>
              <a:t>조건 분기의 기본</a:t>
            </a:r>
            <a:endParaRPr lang="en-US" altLang="ko-KR" dirty="0"/>
          </a:p>
          <a:p>
            <a:pPr lvl="2"/>
            <a:r>
              <a:rPr lang="ko-KR" altLang="en-US" dirty="0"/>
              <a:t>분기 노드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711072-9073-4659-ADF7-B1ECFB2B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4322208"/>
            <a:ext cx="3791744" cy="14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기타 </a:t>
            </a:r>
            <a:r>
              <a:rPr lang="ko-KR" altLang="en-US" dirty="0" err="1"/>
              <a:t>콘텐츠</a:t>
            </a:r>
            <a:r>
              <a:rPr lang="en-US" altLang="ko-KR" dirty="0"/>
              <a:t>: </a:t>
            </a:r>
            <a:r>
              <a:rPr lang="en-US" altLang="ko-KR" dirty="0" err="1"/>
              <a:t>StarterContent</a:t>
            </a:r>
            <a:r>
              <a:rPr lang="en-US" altLang="ko-KR" dirty="0"/>
              <a:t>/Particles/</a:t>
            </a:r>
            <a:r>
              <a:rPr lang="en-US" altLang="ko-KR" dirty="0" err="1"/>
              <a:t>P_Fire</a:t>
            </a:r>
            <a:endParaRPr lang="en-US" altLang="ko-KR" dirty="0"/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Test_Trigger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직전에서의 블루프린트 수정</a:t>
            </a:r>
            <a:r>
              <a:rPr lang="en-US" altLang="ko-KR" dirty="0"/>
              <a:t>: ‘</a:t>
            </a:r>
            <a:r>
              <a:rPr lang="en-US" altLang="ko-KR" dirty="0" err="1"/>
              <a:t>PNPlayerPawn</a:t>
            </a:r>
            <a:r>
              <a:rPr lang="en-US" altLang="ko-KR" dirty="0"/>
              <a:t>‘</a:t>
            </a:r>
          </a:p>
          <a:p>
            <a:pPr lvl="3"/>
            <a:r>
              <a:rPr lang="ko-KR" altLang="en-US" dirty="0"/>
              <a:t>레벨 블루프린트 수정</a:t>
            </a:r>
            <a:endParaRPr lang="en-US" altLang="ko-KR" dirty="0"/>
          </a:p>
          <a:p>
            <a:pPr lvl="3"/>
            <a:r>
              <a:rPr lang="ko-KR" altLang="en-US" dirty="0" err="1"/>
              <a:t>콘텐츠</a:t>
            </a:r>
            <a:r>
              <a:rPr lang="ko-KR" altLang="en-US" dirty="0"/>
              <a:t> 추가</a:t>
            </a:r>
            <a:r>
              <a:rPr lang="en-US" altLang="ko-KR" dirty="0"/>
              <a:t>: </a:t>
            </a:r>
            <a:r>
              <a:rPr lang="ko-KR" altLang="en-US" dirty="0" err="1"/>
              <a:t>머티리얼</a:t>
            </a:r>
            <a:r>
              <a:rPr lang="en-US" altLang="ko-KR" dirty="0"/>
              <a:t>(Props/Materials/</a:t>
            </a:r>
            <a:r>
              <a:rPr lang="en-US" altLang="ko-KR" dirty="0" err="1"/>
              <a:t>M_Coin,M_Scroll</a:t>
            </a:r>
            <a:r>
              <a:rPr lang="en-US" altLang="ko-KR" dirty="0"/>
              <a:t>), </a:t>
            </a:r>
          </a:p>
          <a:p>
            <a:pPr lvl="3"/>
            <a:r>
              <a:rPr lang="ko-KR" altLang="en-US" dirty="0"/>
              <a:t>새 블루프린트 추가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PNTrapFireActor</a:t>
            </a:r>
            <a:r>
              <a:rPr lang="en-US" altLang="ko-KR" dirty="0"/>
              <a:t>’ (</a:t>
            </a:r>
            <a:r>
              <a:rPr lang="en-US" altLang="ko-KR" dirty="0" err="1"/>
              <a:t>P_Fire</a:t>
            </a:r>
            <a:r>
              <a:rPr lang="ko-KR" altLang="en-US" dirty="0"/>
              <a:t>로부터</a:t>
            </a:r>
            <a:r>
              <a:rPr lang="en-US" altLang="ko-KR" dirty="0"/>
              <a:t>), ‘</a:t>
            </a:r>
            <a:r>
              <a:rPr lang="en-US" altLang="ko-KR" dirty="0" err="1"/>
              <a:t>PNPickupCoinActor</a:t>
            </a:r>
            <a:r>
              <a:rPr lang="en-US" altLang="ko-KR" dirty="0"/>
              <a:t>’ (</a:t>
            </a:r>
            <a:r>
              <a:rPr lang="en-US" altLang="ko-KR" dirty="0" err="1"/>
              <a:t>SM_Coin</a:t>
            </a:r>
            <a:r>
              <a:rPr lang="ko-KR" altLang="en-US" dirty="0"/>
              <a:t>로부터</a:t>
            </a:r>
            <a:r>
              <a:rPr lang="en-US" altLang="ko-KR" dirty="0"/>
              <a:t>), ‘</a:t>
            </a:r>
            <a:r>
              <a:rPr lang="en-US" altLang="ko-KR" dirty="0" err="1"/>
              <a:t>PNPickupScrollActor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정식</a:t>
            </a:r>
            <a:r>
              <a:rPr lang="en-US" altLang="ko-KR" dirty="0"/>
              <a:t> </a:t>
            </a:r>
            <a:r>
              <a:rPr lang="ko-KR" altLang="en-US" dirty="0"/>
              <a:t>레벨에 반영</a:t>
            </a:r>
            <a:r>
              <a:rPr lang="en-US" altLang="ko-KR" dirty="0"/>
              <a:t>: ‘Maps/PNStage01_Top’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3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377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Tempus Sans ITC</vt:lpstr>
      <vt:lpstr>Office 테마</vt:lpstr>
      <vt:lpstr>트리거를 사용한 인터랙션</vt:lpstr>
      <vt:lpstr>CHAPTER 15 트리거를 사용한 인터랙션</vt:lpstr>
      <vt:lpstr>UE4의 콜리전</vt:lpstr>
      <vt:lpstr>이 장에서 구현할 내용</vt:lpstr>
      <vt:lpstr>트리거 활용 – 데스 트리거</vt:lpstr>
      <vt:lpstr>픽업 아이템</vt:lpstr>
      <vt:lpstr>실습 내용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217</cp:revision>
  <dcterms:created xsi:type="dcterms:W3CDTF">2008-02-22T16:44:23Z</dcterms:created>
  <dcterms:modified xsi:type="dcterms:W3CDTF">2021-09-03T03:30:20Z</dcterms:modified>
</cp:coreProperties>
</file>