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2" r:id="rId2"/>
    <p:sldId id="344" r:id="rId3"/>
    <p:sldId id="351" r:id="rId4"/>
    <p:sldId id="348" r:id="rId5"/>
    <p:sldId id="346" r:id="rId6"/>
    <p:sldId id="345" r:id="rId7"/>
    <p:sldId id="350" r:id="rId8"/>
    <p:sldId id="349" r:id="rId9"/>
    <p:sldId id="347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2428868"/>
            <a:ext cx="8219256" cy="742954"/>
          </a:xfrm>
        </p:spPr>
        <p:txBody>
          <a:bodyPr>
            <a:normAutofit fontScale="90000"/>
          </a:bodyPr>
          <a:lstStyle/>
          <a:p>
            <a:r>
              <a:rPr lang="ko-KR" altLang="en-US" spc="-300" dirty="0">
                <a:solidFill>
                  <a:srgbClr val="0000FF"/>
                </a:solidFill>
                <a:latin typeface="+mn-ea"/>
              </a:rPr>
              <a:t>타임라인을 사용한 </a:t>
            </a:r>
            <a:r>
              <a:rPr lang="ko-KR" altLang="en-US" spc="-300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spc="-300" dirty="0">
                <a:solidFill>
                  <a:srgbClr val="0000FF"/>
                </a:solidFill>
                <a:latin typeface="+mn-ea"/>
              </a:rPr>
              <a:t> 및 컴포넌트 이동</a:t>
            </a:r>
            <a:endParaRPr lang="ko-KR" altLang="en-US" spc="-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16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타임라인을 사용한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및 컴포넌트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시간에</a:t>
            </a:r>
            <a:r>
              <a:rPr lang="en-US" altLang="ko-KR" dirty="0"/>
              <a:t> </a:t>
            </a:r>
            <a:r>
              <a:rPr lang="ko-KR" altLang="en-US" dirty="0"/>
              <a:t>맞춰 같은 움직임을 반복적으로 보여주는 것들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1</a:t>
            </a:r>
            <a:r>
              <a:rPr lang="ko-KR" altLang="en-US" dirty="0"/>
              <a:t>초 시점에서 바늘이 올라오고</a:t>
            </a:r>
            <a:r>
              <a:rPr lang="en-US" altLang="ko-KR" dirty="0"/>
              <a:t>, 2</a:t>
            </a:r>
            <a:r>
              <a:rPr lang="ko-KR" altLang="en-US" dirty="0"/>
              <a:t>초 시점에서 문이 열리고</a:t>
            </a:r>
            <a:r>
              <a:rPr lang="en-US" altLang="ko-KR" dirty="0"/>
              <a:t>, …</a:t>
            </a:r>
          </a:p>
          <a:p>
            <a:pPr marL="457200" lvl="1" indent="0">
              <a:buNone/>
            </a:pPr>
            <a:r>
              <a:rPr lang="en-US" altLang="ko-KR" dirty="0"/>
              <a:t>	   5</a:t>
            </a:r>
            <a:r>
              <a:rPr lang="ko-KR" altLang="en-US" dirty="0"/>
              <a:t>초마다 등대가 회전한다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타임라인으로 구현</a:t>
            </a:r>
            <a:endParaRPr lang="en-US" altLang="ko-KR" dirty="0"/>
          </a:p>
          <a:p>
            <a:pPr lvl="2"/>
            <a:r>
              <a:rPr lang="ko-KR" altLang="en-US" dirty="0"/>
              <a:t>타임라인 </a:t>
            </a:r>
            <a:r>
              <a:rPr lang="en-US" altLang="ko-KR" dirty="0"/>
              <a:t>: </a:t>
            </a:r>
            <a:r>
              <a:rPr lang="ko-KR" altLang="en-US" dirty="0"/>
              <a:t>정해진 시간에 정해진 대로 영상을 변화시키기 위한 기능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 장의 목표</a:t>
            </a:r>
            <a:r>
              <a:rPr lang="en-US" altLang="ko-KR" dirty="0"/>
              <a:t>: </a:t>
            </a:r>
            <a:r>
              <a:rPr lang="ko-KR" altLang="en-US" dirty="0"/>
              <a:t>타임라인 사용법 익히기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타임라인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타임라인</a:t>
            </a:r>
            <a:endParaRPr lang="en-US" altLang="ko-KR" dirty="0"/>
          </a:p>
          <a:p>
            <a:pPr lvl="1"/>
            <a:r>
              <a:rPr lang="ko-KR" altLang="en-US" dirty="0"/>
              <a:t>시간의 경과에 따른 값의 변화를 표현함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축이 시간이고</a:t>
            </a:r>
            <a:r>
              <a:rPr lang="en-US" altLang="ko-KR" dirty="0"/>
              <a:t>, Y</a:t>
            </a:r>
            <a:r>
              <a:rPr lang="ko-KR" altLang="en-US" dirty="0"/>
              <a:t>축이 값인 그래프의 곡선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값</a:t>
            </a:r>
            <a:r>
              <a:rPr lang="en-US" altLang="ko-KR" dirty="0"/>
              <a:t>” = “</a:t>
            </a:r>
            <a:r>
              <a:rPr lang="ko-KR" altLang="en-US" dirty="0"/>
              <a:t>트랙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트랙의 종류 </a:t>
            </a:r>
            <a:r>
              <a:rPr lang="en-US" altLang="ko-KR" dirty="0">
                <a:solidFill>
                  <a:srgbClr val="0000FF"/>
                </a:solidFill>
              </a:rPr>
              <a:t>: float,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vector,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color,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event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곡선 입력</a:t>
            </a:r>
            <a:endParaRPr lang="en-US" altLang="ko-KR" dirty="0"/>
          </a:p>
          <a:p>
            <a:pPr lvl="2"/>
            <a:r>
              <a:rPr lang="en-US" altLang="ko-KR" dirty="0"/>
              <a:t>Key = (time, value)</a:t>
            </a:r>
          </a:p>
          <a:p>
            <a:pPr lvl="2"/>
            <a:r>
              <a:rPr lang="ko-KR" altLang="en-US" dirty="0"/>
              <a:t>키를 추가</a:t>
            </a:r>
            <a:endParaRPr lang="en-US" altLang="ko-KR" dirty="0"/>
          </a:p>
          <a:p>
            <a:pPr lvl="3"/>
            <a:r>
              <a:rPr lang="en-US" altLang="ko-KR" dirty="0"/>
              <a:t>Shift +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pPr lvl="2"/>
            <a:r>
              <a:rPr lang="ko-KR" altLang="en-US" dirty="0"/>
              <a:t>키 사이를 </a:t>
            </a:r>
            <a:r>
              <a:rPr lang="ko-KR" altLang="en-US" dirty="0" err="1"/>
              <a:t>보간하여</a:t>
            </a:r>
            <a:r>
              <a:rPr lang="ko-KR" altLang="en-US" dirty="0"/>
              <a:t> 곡선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1ABCC5-6019-487A-B2D8-268E46D54F45}"/>
              </a:ext>
            </a:extLst>
          </p:cNvPr>
          <p:cNvCxnSpPr>
            <a:cxnSpLocks/>
          </p:cNvCxnSpPr>
          <p:nvPr/>
        </p:nvCxnSpPr>
        <p:spPr>
          <a:xfrm>
            <a:off x="6658250" y="2602666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91AD8F-6F5E-4352-A636-B421DF039202}"/>
              </a:ext>
            </a:extLst>
          </p:cNvPr>
          <p:cNvCxnSpPr/>
          <p:nvPr/>
        </p:nvCxnSpPr>
        <p:spPr>
          <a:xfrm flipV="1">
            <a:off x="6658250" y="1666562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955CC-96C1-4BB4-B22C-A067FD9E291F}"/>
              </a:ext>
            </a:extLst>
          </p:cNvPr>
          <p:cNvSpPr txBox="1"/>
          <p:nvPr/>
        </p:nvSpPr>
        <p:spPr>
          <a:xfrm>
            <a:off x="8195335" y="267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574F-973F-4604-924B-AF5B3D6573DF}"/>
              </a:ext>
            </a:extLst>
          </p:cNvPr>
          <p:cNvSpPr txBox="1"/>
          <p:nvPr/>
        </p:nvSpPr>
        <p:spPr>
          <a:xfrm>
            <a:off x="6217584" y="1647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</a:t>
            </a:r>
            <a:endParaRPr lang="ko-KR" altLang="en-US" dirty="0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4B487DFA-E8B3-4A2F-BEEF-E7F65AE65459}"/>
              </a:ext>
            </a:extLst>
          </p:cNvPr>
          <p:cNvSpPr/>
          <p:nvPr/>
        </p:nvSpPr>
        <p:spPr>
          <a:xfrm flipH="1">
            <a:off x="6658249" y="1831903"/>
            <a:ext cx="2736302" cy="1526337"/>
          </a:xfrm>
          <a:prstGeom prst="arc">
            <a:avLst>
              <a:gd name="adj1" fmla="val 13521079"/>
              <a:gd name="adj2" fmla="val 101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CC86AA-AB36-4662-AAD4-AD9C35C281CE}"/>
              </a:ext>
            </a:extLst>
          </p:cNvPr>
          <p:cNvCxnSpPr>
            <a:cxnSpLocks/>
          </p:cNvCxnSpPr>
          <p:nvPr/>
        </p:nvCxnSpPr>
        <p:spPr>
          <a:xfrm>
            <a:off x="6664362" y="454563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976137-0D3B-4868-A965-D84E9FC1ED56}"/>
              </a:ext>
            </a:extLst>
          </p:cNvPr>
          <p:cNvCxnSpPr/>
          <p:nvPr/>
        </p:nvCxnSpPr>
        <p:spPr>
          <a:xfrm flipV="1">
            <a:off x="6664362" y="3609530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64AD3A-6CBC-49F4-8156-02402DABB866}"/>
              </a:ext>
            </a:extLst>
          </p:cNvPr>
          <p:cNvSpPr txBox="1"/>
          <p:nvPr/>
        </p:nvSpPr>
        <p:spPr>
          <a:xfrm>
            <a:off x="8201447" y="4615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CD7BA-4404-4BD4-83EA-03D1244EC689}"/>
              </a:ext>
            </a:extLst>
          </p:cNvPr>
          <p:cNvSpPr txBox="1"/>
          <p:nvPr/>
        </p:nvSpPr>
        <p:spPr>
          <a:xfrm>
            <a:off x="6223696" y="3590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</a:t>
            </a:r>
            <a:endParaRPr lang="ko-KR" altLang="en-US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7583331-641B-46F5-B792-A0D52687A09A}"/>
              </a:ext>
            </a:extLst>
          </p:cNvPr>
          <p:cNvSpPr/>
          <p:nvPr/>
        </p:nvSpPr>
        <p:spPr>
          <a:xfrm flipH="1">
            <a:off x="6664361" y="3774871"/>
            <a:ext cx="2736302" cy="1526337"/>
          </a:xfrm>
          <a:prstGeom prst="arc">
            <a:avLst>
              <a:gd name="adj1" fmla="val 13521079"/>
              <a:gd name="adj2" fmla="val 101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A6995C-A865-49C1-AF9E-494B729C396F}"/>
              </a:ext>
            </a:extLst>
          </p:cNvPr>
          <p:cNvSpPr/>
          <p:nvPr/>
        </p:nvSpPr>
        <p:spPr>
          <a:xfrm>
            <a:off x="6639194" y="4381113"/>
            <a:ext cx="94685" cy="9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74AC5E-5DA8-42E5-943B-4D455438F8BF}"/>
              </a:ext>
            </a:extLst>
          </p:cNvPr>
          <p:cNvSpPr/>
          <p:nvPr/>
        </p:nvSpPr>
        <p:spPr>
          <a:xfrm>
            <a:off x="6892494" y="4046769"/>
            <a:ext cx="94685" cy="9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9063D2-443E-4A00-9B47-9E962E3AAB8E}"/>
              </a:ext>
            </a:extLst>
          </p:cNvPr>
          <p:cNvSpPr/>
          <p:nvPr/>
        </p:nvSpPr>
        <p:spPr>
          <a:xfrm>
            <a:off x="7514642" y="3790061"/>
            <a:ext cx="94685" cy="9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38B1D3-8393-4CD8-B9C6-E0A62C15978F}"/>
              </a:ext>
            </a:extLst>
          </p:cNvPr>
          <p:cNvSpPr/>
          <p:nvPr/>
        </p:nvSpPr>
        <p:spPr>
          <a:xfrm>
            <a:off x="8052832" y="3742718"/>
            <a:ext cx="94685" cy="9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E632AD2-1CD3-4793-98D3-7705AB9CACBE}"/>
              </a:ext>
            </a:extLst>
          </p:cNvPr>
          <p:cNvSpPr/>
          <p:nvPr/>
        </p:nvSpPr>
        <p:spPr>
          <a:xfrm>
            <a:off x="8627065" y="3836099"/>
            <a:ext cx="94685" cy="9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34199-718E-450A-9925-0341307D2987}"/>
              </a:ext>
            </a:extLst>
          </p:cNvPr>
          <p:cNvSpPr txBox="1"/>
          <p:nvPr/>
        </p:nvSpPr>
        <p:spPr>
          <a:xfrm>
            <a:off x="6700809" y="363139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3548A-E00E-4A8E-9F2A-582CA47771AC}"/>
              </a:ext>
            </a:extLst>
          </p:cNvPr>
          <p:cNvSpPr txBox="1"/>
          <p:nvPr/>
        </p:nvSpPr>
        <p:spPr>
          <a:xfrm>
            <a:off x="7828241" y="1379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곡선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66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구현할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구현할 내용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코인</a:t>
            </a:r>
            <a:r>
              <a:rPr lang="en-US" altLang="ko-KR" dirty="0"/>
              <a:t>” : </a:t>
            </a:r>
            <a:r>
              <a:rPr lang="ko-KR" altLang="en-US" dirty="0"/>
              <a:t>이전에서 만든 코인을 스테이지 위에 놓으면 회전하게 만든다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스위치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밟으면 아래로 눌리는 스위치를 만든다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문</a:t>
            </a:r>
            <a:r>
              <a:rPr lang="en-US" altLang="ko-KR" dirty="0"/>
              <a:t>” : </a:t>
            </a:r>
            <a:r>
              <a:rPr lang="ko-KR" altLang="en-US" dirty="0"/>
              <a:t>열리는 문을 만든다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68CC86-D441-4F6D-BB9C-917DCBC0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2501092"/>
            <a:ext cx="8280920" cy="33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코인 회전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코인 회전</a:t>
            </a:r>
            <a:endParaRPr lang="en-US" altLang="ko-KR" dirty="0"/>
          </a:p>
          <a:p>
            <a:pPr lvl="1"/>
            <a:r>
              <a:rPr lang="ko-KR" altLang="en-US" dirty="0"/>
              <a:t>코인이 회전하도록 만들자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초에 한바퀴 회전하는 것을 계속하도록 만들자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타임라인 구현</a:t>
            </a:r>
            <a:endParaRPr lang="en-US" altLang="ko-KR" dirty="0"/>
          </a:p>
          <a:p>
            <a:pPr lvl="2"/>
            <a:r>
              <a:rPr lang="en-US" altLang="ko-KR" dirty="0"/>
              <a:t>Float </a:t>
            </a:r>
            <a:r>
              <a:rPr lang="ko-KR" altLang="en-US" dirty="0"/>
              <a:t>트랙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회전 </a:t>
            </a:r>
            <a:r>
              <a:rPr lang="en-US" altLang="ko-KR" dirty="0"/>
              <a:t>= 1</a:t>
            </a:r>
            <a:r>
              <a:rPr lang="ko-KR" altLang="en-US" dirty="0"/>
              <a:t>초의 타임라인에서 </a:t>
            </a:r>
            <a:r>
              <a:rPr lang="en-US" altLang="ko-KR" dirty="0"/>
              <a:t>float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360</a:t>
            </a:r>
            <a:r>
              <a:rPr lang="ko-KR" altLang="en-US" dirty="0"/>
              <a:t>으로 변화시키도록 하면 됨</a:t>
            </a:r>
            <a:endParaRPr lang="en-US" altLang="ko-KR" dirty="0"/>
          </a:p>
          <a:p>
            <a:pPr lvl="2"/>
            <a:r>
              <a:rPr lang="ko-KR" altLang="en-US" dirty="0"/>
              <a:t>타임라인 노드</a:t>
            </a:r>
            <a:endParaRPr lang="en-US" altLang="ko-KR" dirty="0"/>
          </a:p>
          <a:p>
            <a:pPr lvl="3"/>
            <a:r>
              <a:rPr lang="en-US" altLang="ko-KR" dirty="0"/>
              <a:t>Update </a:t>
            </a:r>
            <a:r>
              <a:rPr lang="ko-KR" altLang="en-US" dirty="0"/>
              <a:t>출력 </a:t>
            </a:r>
            <a:r>
              <a:rPr lang="ko-KR" altLang="en-US" dirty="0" err="1"/>
              <a:t>실행핀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타임라인 재생 동안에 계속 실행이 흐름</a:t>
            </a:r>
            <a:endParaRPr lang="en-US" altLang="ko-KR" dirty="0"/>
          </a:p>
          <a:p>
            <a:pPr lvl="3"/>
            <a:r>
              <a:rPr lang="en-US" altLang="ko-KR" dirty="0"/>
              <a:t>Finished </a:t>
            </a:r>
            <a:r>
              <a:rPr lang="ko-KR" altLang="en-US" dirty="0"/>
              <a:t>출력 </a:t>
            </a:r>
            <a:r>
              <a:rPr lang="ko-KR" altLang="en-US" dirty="0" err="1"/>
              <a:t>실행핀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타임라인 재생이 끝나면 실행이 흐름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		(</a:t>
            </a:r>
            <a:r>
              <a:rPr lang="ko-KR" altLang="en-US" dirty="0"/>
              <a:t>루프일 경우는 끝나지 않음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회전의 구현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Make</a:t>
            </a:r>
            <a:r>
              <a:rPr lang="en-US" altLang="ko-KR" dirty="0"/>
              <a:t> Rotator</a:t>
            </a:r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float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en-US" altLang="ko-KR" dirty="0" err="1"/>
              <a:t>Roll,Pitch,Yaw</a:t>
            </a:r>
            <a:r>
              <a:rPr lang="en-US" altLang="ko-KR" dirty="0"/>
              <a:t>)</a:t>
            </a:r>
            <a:r>
              <a:rPr lang="ko-KR" altLang="en-US" dirty="0"/>
              <a:t>으로부터 </a:t>
            </a:r>
            <a:r>
              <a:rPr lang="en-US" altLang="ko-KR" dirty="0"/>
              <a:t>Rotator </a:t>
            </a:r>
            <a:r>
              <a:rPr lang="ko-KR" altLang="en-US" dirty="0"/>
              <a:t>구조체를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pPr lvl="4"/>
            <a:r>
              <a:rPr lang="ko-KR" altLang="en-US" dirty="0"/>
              <a:t>반대 기능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 Rotator   [ </a:t>
            </a:r>
            <a:r>
              <a:rPr lang="en-US" altLang="ko-KR" dirty="0" err="1">
                <a:solidFill>
                  <a:srgbClr val="0000FF"/>
                </a:solidFill>
              </a:rPr>
              <a:t>MakeXXX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와 </a:t>
            </a:r>
            <a:r>
              <a:rPr lang="en-US" altLang="ko-KR" dirty="0" err="1">
                <a:solidFill>
                  <a:srgbClr val="0000FF"/>
                </a:solidFill>
              </a:rPr>
              <a:t>BreakXXX</a:t>
            </a:r>
            <a:r>
              <a:rPr lang="en-US" altLang="ko-KR" dirty="0"/>
              <a:t> ]</a:t>
            </a:r>
          </a:p>
          <a:p>
            <a:pPr lvl="2"/>
            <a:r>
              <a:rPr lang="en-US" altLang="ko-KR" dirty="0" err="1"/>
              <a:t>SetRelativeRotation</a:t>
            </a:r>
            <a:endParaRPr lang="en-US" altLang="ko-KR" dirty="0"/>
          </a:p>
          <a:p>
            <a:pPr lvl="3"/>
            <a:r>
              <a:rPr lang="ko-KR" altLang="en-US" dirty="0"/>
              <a:t>부모 </a:t>
            </a:r>
            <a:r>
              <a:rPr lang="ko-KR" altLang="en-US" dirty="0" err="1"/>
              <a:t>콤포넌트에</a:t>
            </a:r>
            <a:r>
              <a:rPr lang="ko-KR" altLang="en-US" dirty="0"/>
              <a:t> 상대적인 회전을 지정함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851999-6F98-44F8-A19C-A5CB7333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029" y="4690718"/>
            <a:ext cx="1872208" cy="1112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1051E0-D1BE-4CBE-8E8E-CAD9B02B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432" y="4712043"/>
            <a:ext cx="1435682" cy="10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보간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Lerp</a:t>
            </a:r>
          </a:p>
          <a:p>
            <a:pPr lvl="1"/>
            <a:r>
              <a:rPr lang="ko-KR" altLang="en-US" dirty="0"/>
              <a:t>선형 보간 </a:t>
            </a:r>
            <a:r>
              <a:rPr lang="en-US" altLang="ko-KR" dirty="0"/>
              <a:t>(Linear Interpolation)</a:t>
            </a:r>
          </a:p>
          <a:p>
            <a:pPr lvl="2"/>
            <a:r>
              <a:rPr lang="ko-KR" altLang="en-US" dirty="0"/>
              <a:t>두 지점 사이의 값을 선형 </a:t>
            </a:r>
            <a:r>
              <a:rPr lang="ko-KR" altLang="en-US" dirty="0" err="1"/>
              <a:t>보간함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이즈인</a:t>
            </a:r>
            <a:r>
              <a:rPr lang="en-US" altLang="ko-KR" dirty="0"/>
              <a:t>/</a:t>
            </a:r>
            <a:r>
              <a:rPr lang="ko-KR" altLang="en-US" dirty="0" err="1"/>
              <a:t>이즈아웃</a:t>
            </a:r>
            <a:r>
              <a:rPr lang="ko-KR" altLang="en-US" dirty="0"/>
              <a:t> </a:t>
            </a:r>
            <a:r>
              <a:rPr lang="en-US" altLang="ko-KR" dirty="0"/>
              <a:t>(Ease In/Ease Out)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4D665-B7C6-426F-AA70-CC486FD9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340768"/>
            <a:ext cx="2511946" cy="881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CAC61D-5506-4A80-AFD8-E489994A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7" y="2670603"/>
            <a:ext cx="3586604" cy="1965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8578B-7661-4069-B704-6BDD4994D563}"/>
              </a:ext>
            </a:extLst>
          </p:cNvPr>
          <p:cNvSpPr txBox="1"/>
          <p:nvPr/>
        </p:nvSpPr>
        <p:spPr>
          <a:xfrm>
            <a:off x="6801353" y="17464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6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문 열림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문짝이 하나의 레일 위에 있음</a:t>
            </a:r>
            <a:endParaRPr lang="en-US" altLang="ko-KR" dirty="0"/>
          </a:p>
          <a:p>
            <a:pPr lvl="2"/>
            <a:r>
              <a:rPr lang="ko-KR" altLang="en-US" dirty="0"/>
              <a:t>먼저 문을 안쪽으로 민 다음 좌우로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Arrow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2"/>
            <a:r>
              <a:rPr lang="ko-KR" altLang="en-US" dirty="0"/>
              <a:t>에디터에서만 보임</a:t>
            </a:r>
            <a:endParaRPr lang="en-US" altLang="ko-KR" dirty="0"/>
          </a:p>
          <a:p>
            <a:pPr lvl="3"/>
            <a:r>
              <a:rPr lang="ko-KR" altLang="en-US" dirty="0" err="1"/>
              <a:t>액터의</a:t>
            </a:r>
            <a:r>
              <a:rPr lang="ko-KR" altLang="en-US" dirty="0"/>
              <a:t> 방향을 쉽게 파악할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pPr lvl="1"/>
            <a:r>
              <a:rPr lang="ko-KR" altLang="en-US" dirty="0"/>
              <a:t>타임라인</a:t>
            </a:r>
            <a:endParaRPr lang="en-US" altLang="ko-KR" dirty="0"/>
          </a:p>
          <a:p>
            <a:pPr lvl="2"/>
            <a:r>
              <a:rPr lang="en-US" altLang="ko-KR" dirty="0"/>
              <a:t>Inside</a:t>
            </a:r>
            <a:r>
              <a:rPr lang="ko-KR" altLang="en-US" dirty="0"/>
              <a:t>문짝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3"/>
            <a:r>
              <a:rPr lang="en-US" altLang="ko-KR" dirty="0"/>
              <a:t>0.5</a:t>
            </a:r>
            <a:r>
              <a:rPr lang="ko-KR" altLang="en-US" dirty="0"/>
              <a:t>초 동안 </a:t>
            </a:r>
            <a:r>
              <a:rPr lang="en-US" altLang="ko-KR" dirty="0"/>
              <a:t>-X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lvl="4"/>
            <a:r>
              <a:rPr lang="en-US" altLang="ko-KR" dirty="0" err="1"/>
              <a:t>InsideLeft</a:t>
            </a:r>
            <a:r>
              <a:rPr lang="en-US" altLang="ko-KR" dirty="0"/>
              <a:t> : 0-&gt;-10</a:t>
            </a:r>
          </a:p>
          <a:p>
            <a:pPr lvl="3"/>
            <a:r>
              <a:rPr lang="ko-KR" altLang="en-US" dirty="0"/>
              <a:t>그 다음 </a:t>
            </a:r>
            <a:r>
              <a:rPr lang="en-US" altLang="ko-KR" dirty="0"/>
              <a:t>0.5</a:t>
            </a:r>
            <a:r>
              <a:rPr lang="ko-KR" altLang="en-US" dirty="0"/>
              <a:t>초 동안 </a:t>
            </a:r>
            <a:r>
              <a:rPr lang="en-US" altLang="ko-KR" dirty="0"/>
              <a:t>+-Y</a:t>
            </a:r>
            <a:r>
              <a:rPr lang="ko-KR" altLang="en-US" dirty="0"/>
              <a:t>로 </a:t>
            </a:r>
            <a:r>
              <a:rPr lang="en-US" altLang="ko-KR" dirty="0"/>
              <a:t>50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lvl="4"/>
            <a:r>
              <a:rPr lang="en-US" altLang="ko-KR" dirty="0" err="1"/>
              <a:t>Insideleft</a:t>
            </a:r>
            <a:r>
              <a:rPr lang="en-US" altLang="ko-KR" dirty="0"/>
              <a:t> : 25 -&gt; 75</a:t>
            </a:r>
          </a:p>
          <a:p>
            <a:pPr lvl="1"/>
            <a:r>
              <a:rPr lang="ko-KR" altLang="en-US" dirty="0"/>
              <a:t>이동</a:t>
            </a:r>
            <a:endParaRPr lang="en-US" altLang="ko-KR" dirty="0"/>
          </a:p>
          <a:p>
            <a:pPr lvl="2"/>
            <a:r>
              <a:rPr lang="en-US" altLang="ko-KR" dirty="0" err="1"/>
              <a:t>SetRelativeLocation</a:t>
            </a:r>
            <a:endParaRPr lang="en-US" altLang="ko-KR" dirty="0"/>
          </a:p>
          <a:p>
            <a:pPr lvl="3"/>
            <a:r>
              <a:rPr lang="ko-KR" altLang="en-US" dirty="0"/>
              <a:t>부모 </a:t>
            </a:r>
            <a:r>
              <a:rPr lang="ko-KR" altLang="en-US" dirty="0" err="1"/>
              <a:t>콤포넌트에</a:t>
            </a:r>
            <a:r>
              <a:rPr lang="ko-KR" altLang="en-US" dirty="0"/>
              <a:t> 상대적인 위치를 지정함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58E6A-01D1-4FA3-A070-80819AD0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24744"/>
            <a:ext cx="2116680" cy="2105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A4BE70-4A51-42FA-9097-85D486FD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3573016"/>
            <a:ext cx="3355653" cy="2187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E9520-8921-43AD-80F7-FD34A882C06F}"/>
              </a:ext>
            </a:extLst>
          </p:cNvPr>
          <p:cNvSpPr txBox="1"/>
          <p:nvPr/>
        </p:nvSpPr>
        <p:spPr>
          <a:xfrm>
            <a:off x="6315386" y="422827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ial Black" panose="020B0A04020102020204" pitchFamily="34" charset="0"/>
              </a:rPr>
              <a:t>OutsideLeft</a:t>
            </a:r>
            <a:endParaRPr lang="ko-KR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B60E8-5A9D-4C58-8ED9-A05512025C6A}"/>
              </a:ext>
            </a:extLst>
          </p:cNvPr>
          <p:cNvSpPr txBox="1"/>
          <p:nvPr/>
        </p:nvSpPr>
        <p:spPr>
          <a:xfrm>
            <a:off x="8501422" y="4236714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ial Black" panose="020B0A04020102020204" pitchFamily="34" charset="0"/>
              </a:rPr>
              <a:t>OutsideRight</a:t>
            </a:r>
            <a:endParaRPr lang="ko-KR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0E9D0-2575-47D7-80D5-F0934E9F9163}"/>
              </a:ext>
            </a:extLst>
          </p:cNvPr>
          <p:cNvSpPr txBox="1"/>
          <p:nvPr/>
        </p:nvSpPr>
        <p:spPr>
          <a:xfrm>
            <a:off x="7067665" y="4039180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InsideLeft</a:t>
            </a:r>
            <a:endParaRPr lang="ko-KR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9057F-998C-4082-A06E-EC023B60D24D}"/>
              </a:ext>
            </a:extLst>
          </p:cNvPr>
          <p:cNvSpPr txBox="1"/>
          <p:nvPr/>
        </p:nvSpPr>
        <p:spPr>
          <a:xfrm>
            <a:off x="7867766" y="4022727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InsideRight</a:t>
            </a:r>
            <a:endParaRPr lang="ko-KR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3" descr="D:\Home\Temp\LE_Trans_Widget[1].jpg">
            <a:extLst>
              <a:ext uri="{FF2B5EF4-FFF2-40B4-BE49-F238E27FC236}">
                <a16:creationId xmlns:a16="http://schemas.microsoft.com/office/drawing/2014/main" id="{650A140C-B765-406E-9069-422736192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10397147" y="4229020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FF3D2E-1FE6-4F87-8252-63F8E6011C0F}"/>
              </a:ext>
            </a:extLst>
          </p:cNvPr>
          <p:cNvSpPr txBox="1"/>
          <p:nvPr/>
        </p:nvSpPr>
        <p:spPr>
          <a:xfrm>
            <a:off x="10520087" y="3932495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EFEAC-F9CB-40D9-98DD-5CF0BD70AEA0}"/>
              </a:ext>
            </a:extLst>
          </p:cNvPr>
          <p:cNvSpPr txBox="1"/>
          <p:nvPr/>
        </p:nvSpPr>
        <p:spPr>
          <a:xfrm>
            <a:off x="10010699" y="472575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80BC1-6E08-4609-B803-11E039F19538}"/>
              </a:ext>
            </a:extLst>
          </p:cNvPr>
          <p:cNvSpPr txBox="1"/>
          <p:nvPr/>
        </p:nvSpPr>
        <p:spPr>
          <a:xfrm>
            <a:off x="11333956" y="471311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6E70B-B62F-4385-8530-2D6CBF57DE30}"/>
              </a:ext>
            </a:extLst>
          </p:cNvPr>
          <p:cNvSpPr txBox="1"/>
          <p:nvPr/>
        </p:nvSpPr>
        <p:spPr>
          <a:xfrm>
            <a:off x="10698523" y="386104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Up</a:t>
            </a:r>
            <a:endParaRPr lang="ko-KR" altLang="en-US" sz="14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C068B-8072-4975-977F-8369FA3E5B2E}"/>
              </a:ext>
            </a:extLst>
          </p:cNvPr>
          <p:cNvSpPr txBox="1"/>
          <p:nvPr/>
        </p:nvSpPr>
        <p:spPr>
          <a:xfrm>
            <a:off x="11278184" y="4921423"/>
            <a:ext cx="8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Forward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E5070-CDCE-4684-83A4-29E8EA59C4F6}"/>
              </a:ext>
            </a:extLst>
          </p:cNvPr>
          <p:cNvSpPr txBox="1"/>
          <p:nvPr/>
        </p:nvSpPr>
        <p:spPr>
          <a:xfrm>
            <a:off x="9840416" y="494116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Right</a:t>
            </a:r>
            <a:endParaRPr lang="ko-KR" altLang="en-US" sz="1400" dirty="0">
              <a:solidFill>
                <a:srgbClr val="00B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3E01EA-0089-4101-BD6A-9A27EA5FCB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65" y="4293096"/>
            <a:ext cx="397866" cy="29718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8EFBA8-E349-4505-BB8B-EBECB425EF3B}"/>
              </a:ext>
            </a:extLst>
          </p:cNvPr>
          <p:cNvCxnSpPr>
            <a:cxnSpLocks/>
          </p:cNvCxnSpPr>
          <p:nvPr/>
        </p:nvCxnSpPr>
        <p:spPr>
          <a:xfrm flipH="1">
            <a:off x="6506938" y="5137447"/>
            <a:ext cx="1461270" cy="1637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10824F-231D-433C-8044-BE124F780E6E}"/>
              </a:ext>
            </a:extLst>
          </p:cNvPr>
          <p:cNvSpPr txBox="1"/>
          <p:nvPr/>
        </p:nvSpPr>
        <p:spPr>
          <a:xfrm>
            <a:off x="8112224" y="501317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2ED20-50F9-4C30-B784-D33FB3DBA4ED}"/>
              </a:ext>
            </a:extLst>
          </p:cNvPr>
          <p:cNvSpPr txBox="1"/>
          <p:nvPr/>
        </p:nvSpPr>
        <p:spPr>
          <a:xfrm>
            <a:off x="8305665" y="538424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Arrow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63DBE-37B2-4F9F-AA2E-331CC86269F5}"/>
              </a:ext>
            </a:extLst>
          </p:cNvPr>
          <p:cNvSpPr txBox="1"/>
          <p:nvPr/>
        </p:nvSpPr>
        <p:spPr>
          <a:xfrm>
            <a:off x="6221919" y="523928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98754E-E92A-4656-8830-C40A7FF1AB78}"/>
              </a:ext>
            </a:extLst>
          </p:cNvPr>
          <p:cNvSpPr/>
          <p:nvPr/>
        </p:nvSpPr>
        <p:spPr>
          <a:xfrm>
            <a:off x="7608168" y="5078298"/>
            <a:ext cx="78894" cy="7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15D3AE3-4114-4C8E-827F-278774F8C195}"/>
              </a:ext>
            </a:extLst>
          </p:cNvPr>
          <p:cNvSpPr/>
          <p:nvPr/>
        </p:nvSpPr>
        <p:spPr>
          <a:xfrm>
            <a:off x="8266218" y="4996417"/>
            <a:ext cx="78894" cy="7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47ABED-2290-4ED7-A9C3-10C51C64EFF2}"/>
              </a:ext>
            </a:extLst>
          </p:cNvPr>
          <p:cNvSpPr/>
          <p:nvPr/>
        </p:nvSpPr>
        <p:spPr>
          <a:xfrm>
            <a:off x="6884511" y="5189753"/>
            <a:ext cx="78894" cy="7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3E4DD6-9F9B-4AB4-8C72-9E753DF98EF8}"/>
              </a:ext>
            </a:extLst>
          </p:cNvPr>
          <p:cNvSpPr/>
          <p:nvPr/>
        </p:nvSpPr>
        <p:spPr>
          <a:xfrm>
            <a:off x="8889199" y="4895835"/>
            <a:ext cx="78894" cy="7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92ABF9-E11E-4617-BB7E-34CF0C173AB7}"/>
              </a:ext>
            </a:extLst>
          </p:cNvPr>
          <p:cNvSpPr txBox="1"/>
          <p:nvPr/>
        </p:nvSpPr>
        <p:spPr>
          <a:xfrm>
            <a:off x="6139270" y="3337247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위치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부모 컴포넌트에 상대적으로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842F4E-1EAF-4662-91B3-A78BD03898A5}"/>
              </a:ext>
            </a:extLst>
          </p:cNvPr>
          <p:cNvSpPr/>
          <p:nvPr/>
        </p:nvSpPr>
        <p:spPr>
          <a:xfrm>
            <a:off x="7943661" y="5051758"/>
            <a:ext cx="78894" cy="788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C9B81F-2BBB-419D-857B-5F74B995FF18}"/>
              </a:ext>
            </a:extLst>
          </p:cNvPr>
          <p:cNvSpPr txBox="1"/>
          <p:nvPr/>
        </p:nvSpPr>
        <p:spPr>
          <a:xfrm>
            <a:off x="7391948" y="472514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부모 </a:t>
            </a:r>
            <a:r>
              <a:rPr lang="en-US" altLang="ko-KR" sz="1400" dirty="0">
                <a:solidFill>
                  <a:srgbClr val="FF0000"/>
                </a:solidFill>
              </a:rPr>
              <a:t>pivot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270100-F387-4A18-8A57-8DEDAA6FA237}"/>
              </a:ext>
            </a:extLst>
          </p:cNvPr>
          <p:cNvSpPr txBox="1"/>
          <p:nvPr/>
        </p:nvSpPr>
        <p:spPr>
          <a:xfrm>
            <a:off x="8266218" y="455834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00FF"/>
                </a:solidFill>
              </a:rPr>
              <a:t>문짝 </a:t>
            </a:r>
            <a:r>
              <a:rPr lang="en-US" altLang="ko-KR" sz="1400" dirty="0">
                <a:solidFill>
                  <a:srgbClr val="0000FF"/>
                </a:solidFill>
              </a:rPr>
              <a:t>pivot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타임라인의 기본</a:t>
            </a:r>
            <a:endParaRPr lang="en-US" altLang="ko-KR" dirty="0"/>
          </a:p>
          <a:p>
            <a:pPr lvl="2"/>
            <a:r>
              <a:rPr lang="en-US" altLang="ko-KR" dirty="0"/>
              <a:t>Float</a:t>
            </a:r>
            <a:r>
              <a:rPr lang="ko-KR" altLang="en-US" dirty="0"/>
              <a:t> 트랙 만들기</a:t>
            </a:r>
            <a:endParaRPr lang="en-US" altLang="ko-KR" dirty="0"/>
          </a:p>
          <a:p>
            <a:pPr lvl="2"/>
            <a:r>
              <a:rPr lang="ko-KR" altLang="en-US" dirty="0"/>
              <a:t>타임라인의 값 활용</a:t>
            </a:r>
            <a:endParaRPr lang="en-US" altLang="ko-KR" dirty="0"/>
          </a:p>
          <a:p>
            <a:pPr lvl="1"/>
            <a:r>
              <a:rPr lang="en-US" altLang="ko-KR" dirty="0"/>
              <a:t>Float </a:t>
            </a:r>
            <a:r>
              <a:rPr lang="ko-KR" altLang="en-US" dirty="0"/>
              <a:t>트랙과 </a:t>
            </a:r>
            <a:r>
              <a:rPr lang="en-US" altLang="ko-KR" dirty="0"/>
              <a:t>Lerp </a:t>
            </a:r>
            <a:r>
              <a:rPr lang="ko-KR" altLang="en-US" dirty="0"/>
              <a:t>조합</a:t>
            </a:r>
            <a:endParaRPr lang="en-US" altLang="ko-KR" dirty="0"/>
          </a:p>
          <a:p>
            <a:pPr lvl="2"/>
            <a:r>
              <a:rPr lang="ko-KR" altLang="en-US" dirty="0"/>
              <a:t>바닥 스위치 준비</a:t>
            </a:r>
            <a:endParaRPr lang="en-US" altLang="ko-KR" dirty="0"/>
          </a:p>
          <a:p>
            <a:pPr lvl="2"/>
            <a:r>
              <a:rPr lang="ko-KR" altLang="en-US" dirty="0"/>
              <a:t>타임라인 키 보간</a:t>
            </a:r>
            <a:endParaRPr lang="en-US" altLang="ko-KR" dirty="0"/>
          </a:p>
          <a:p>
            <a:pPr lvl="2"/>
            <a:r>
              <a:rPr lang="en-US" altLang="ko-KR" dirty="0"/>
              <a:t>Lerp </a:t>
            </a:r>
            <a:r>
              <a:rPr lang="ko-KR" altLang="en-US" dirty="0"/>
              <a:t>노드 사용</a:t>
            </a:r>
            <a:endParaRPr lang="en-US" altLang="ko-KR" dirty="0"/>
          </a:p>
          <a:p>
            <a:pPr lvl="2"/>
            <a:r>
              <a:rPr lang="ko-KR" altLang="en-US" dirty="0"/>
              <a:t>스위치 이벤트 조정</a:t>
            </a:r>
            <a:endParaRPr lang="en-US" altLang="ko-KR" dirty="0"/>
          </a:p>
          <a:p>
            <a:pPr lvl="1"/>
            <a:r>
              <a:rPr lang="en-US" altLang="ko-KR" dirty="0"/>
              <a:t>Vector </a:t>
            </a:r>
            <a:r>
              <a:rPr lang="ko-KR" altLang="en-US" dirty="0"/>
              <a:t>트랙</a:t>
            </a:r>
            <a:endParaRPr lang="en-US" altLang="ko-KR" dirty="0"/>
          </a:p>
          <a:p>
            <a:pPr lvl="2"/>
            <a:r>
              <a:rPr lang="ko-KR" altLang="en-US" dirty="0"/>
              <a:t>문의 구조 준비</a:t>
            </a:r>
            <a:endParaRPr lang="en-US" altLang="ko-KR" dirty="0"/>
          </a:p>
          <a:p>
            <a:pPr lvl="2"/>
            <a:r>
              <a:rPr lang="en-US" altLang="ko-KR" dirty="0"/>
              <a:t>Vector </a:t>
            </a:r>
            <a:r>
              <a:rPr lang="ko-KR" altLang="en-US" dirty="0"/>
              <a:t>트랙에 키 추가</a:t>
            </a:r>
            <a:endParaRPr lang="en-US" altLang="ko-KR" dirty="0"/>
          </a:p>
          <a:p>
            <a:pPr lvl="2"/>
            <a:r>
              <a:rPr lang="en-US" altLang="ko-KR" dirty="0"/>
              <a:t>Vector </a:t>
            </a:r>
            <a:r>
              <a:rPr lang="ko-KR" altLang="en-US" dirty="0"/>
              <a:t>트랙 활용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 ‘Maps/</a:t>
            </a:r>
            <a:r>
              <a:rPr lang="en-US" altLang="ko-KR" dirty="0" err="1"/>
              <a:t>Test_Event_Switch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새 블루프린트 생성</a:t>
            </a:r>
            <a:r>
              <a:rPr lang="en-US" altLang="ko-KR" dirty="0"/>
              <a:t>: ‘Blueprints/</a:t>
            </a:r>
            <a:r>
              <a:rPr lang="en-US" altLang="ko-KR" dirty="0" err="1"/>
              <a:t>PNSwitchActor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새 블루프린트 생성</a:t>
            </a:r>
            <a:r>
              <a:rPr lang="en-US" altLang="ko-KR" dirty="0"/>
              <a:t>: ‘Blueprints/</a:t>
            </a:r>
            <a:r>
              <a:rPr lang="en-US" altLang="ko-KR" dirty="0" err="1"/>
              <a:t>PNGateActor</a:t>
            </a:r>
            <a:r>
              <a:rPr lang="en-US" altLang="ko-KR" dirty="0"/>
              <a:t>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490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Arial Black</vt:lpstr>
      <vt:lpstr>Tempus Sans ITC</vt:lpstr>
      <vt:lpstr>Times New Roman</vt:lpstr>
      <vt:lpstr>Office 테마</vt:lpstr>
      <vt:lpstr>타임라인을 사용한 액터 및 컴포넌트 이동</vt:lpstr>
      <vt:lpstr>CHAPTER 16 타임라인을 사용한 액터 및 컴포넌트 이동</vt:lpstr>
      <vt:lpstr>타임라인</vt:lpstr>
      <vt:lpstr>구현할 내용</vt:lpstr>
      <vt:lpstr>코인 회전</vt:lpstr>
      <vt:lpstr>보간</vt:lpstr>
      <vt:lpstr>문 열림</vt:lpstr>
      <vt:lpstr>목차</vt:lpstr>
      <vt:lpstr>실습 내용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233</cp:revision>
  <dcterms:created xsi:type="dcterms:W3CDTF">2008-02-22T16:44:23Z</dcterms:created>
  <dcterms:modified xsi:type="dcterms:W3CDTF">2021-09-03T03:30:25Z</dcterms:modified>
</cp:coreProperties>
</file>