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32" r:id="rId2"/>
    <p:sldId id="345" r:id="rId3"/>
    <p:sldId id="350" r:id="rId4"/>
    <p:sldId id="348" r:id="rId5"/>
    <p:sldId id="349" r:id="rId6"/>
    <p:sldId id="346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54" autoAdjust="0"/>
    <p:restoredTop sz="95731" autoAdjust="0"/>
  </p:normalViewPr>
  <p:slideViewPr>
    <p:cSldViewPr>
      <p:cViewPr varScale="1">
        <p:scale>
          <a:sx n="142" d="100"/>
          <a:sy n="142" d="100"/>
        </p:scale>
        <p:origin x="144" y="1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"/>
    </p:cViewPr>
  </p:sorterViewPr>
  <p:notesViewPr>
    <p:cSldViewPr>
      <p:cViewPr varScale="1">
        <p:scale>
          <a:sx n="125" d="100"/>
          <a:sy n="125" d="100"/>
        </p:scale>
        <p:origin x="-49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9AC7D2F-28A3-44AA-9430-0DEA96DBBBF7}" type="datetimeFigureOut">
              <a:rPr lang="ko-KR" altLang="en-US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F5CC751-1605-42CA-9BEA-C7D3B3B48D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0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912285" y="2428875"/>
            <a:ext cx="10367433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976037" y="1857375"/>
            <a:ext cx="42611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엔터테인먼트 소프트웨어</a:t>
            </a:r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809751" y="5330826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National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428868"/>
            <a:ext cx="10363200" cy="742954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286124"/>
            <a:ext cx="8534400" cy="5000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B6C04-E39C-41A6-9F07-FD0C753BD545}" type="datetime1">
              <a:rPr lang="ko-KR" altLang="en-US" smtClean="0"/>
              <a:pPr>
                <a:defRPr/>
              </a:pPr>
              <a:t>2021-09-03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E0F75-C5CB-4428-85A2-149C8E74DDF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F3044-217B-463C-B8E4-D9939A70D87B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72263-DB66-4D8E-84B4-CFBC2448473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F5BF8-EA60-4284-8E48-7FEC280B8C1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23F35-DDB9-46CA-B605-AD4EAFA0F0C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571500" y="928688"/>
            <a:ext cx="11049000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5403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6178"/>
            <a:ext cx="10972800" cy="52403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E7381-A46A-4780-8496-A648D0DB528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0F2B5-6873-4B34-889F-BEB548FFF8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44D58-EF4E-4B5D-87FD-CB1C7B00D1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C4B5C-E0BE-4601-B029-76E90D2E1EE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A2E77-2175-4003-AB84-664178B8991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3467D-4AEB-49DA-B77B-41BDC3C07A4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32C5C-A87E-4652-AC34-053D8FCB364A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18128-BAF8-4F07-9EF0-D1F4B31657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003A2-6CB9-42DE-9909-57C535A7EFFD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84362-3726-40CD-88B8-70F662E264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4559A-D2A7-4838-8656-7AC9993E4C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FA18E-D662-4839-8599-1B111D68B9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416D8-C9D0-4CC3-9255-929BA40FB14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D8EED-E8BE-4807-AE52-1A6E6BC4F1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FB5B1-98CE-44B9-A530-15F74C18A0F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1F704-6C56-429A-9ED8-9040CCE158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F7C479-CFD6-484D-9EFF-91BCFDE47CF6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D94D0BD-3793-4F67-8DF6-E151B2B4A60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사용자 정의 이벤트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5E0F75-C5CB-4428-85A2-149C8E74DDF7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97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  <a:latin typeface="+mn-ea"/>
              </a:rPr>
              <a:t>CHAPTER 17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사용자 정의 이벤트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게임엔진은 각종 이벤트</a:t>
            </a:r>
            <a:r>
              <a:rPr lang="en-US" altLang="ko-KR" dirty="0"/>
              <a:t>(</a:t>
            </a:r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충돌 등</a:t>
            </a:r>
            <a:r>
              <a:rPr lang="en-US" altLang="ko-KR" dirty="0"/>
              <a:t>)</a:t>
            </a:r>
            <a:r>
              <a:rPr lang="ko-KR" altLang="en-US" dirty="0"/>
              <a:t>를  감지하고 이를 </a:t>
            </a:r>
            <a:r>
              <a:rPr lang="ko-KR" altLang="en-US" dirty="0" err="1"/>
              <a:t>블루프린트로</a:t>
            </a:r>
            <a:r>
              <a:rPr lang="ko-KR" altLang="en-US" dirty="0"/>
              <a:t> 통지해줌</a:t>
            </a:r>
            <a:endParaRPr lang="en-US" altLang="ko-KR" dirty="0"/>
          </a:p>
          <a:p>
            <a:pPr lvl="1"/>
            <a:r>
              <a:rPr lang="en-US" altLang="ko-KR" dirty="0"/>
              <a:t>Event Driven </a:t>
            </a:r>
            <a:r>
              <a:rPr lang="ko-KR" altLang="en-US" dirty="0"/>
              <a:t>개발이 가능하도록 지원함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 err="1"/>
              <a:t>블루프린트에서는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이벤트가 작업 흐름의 시작 지점이 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이벤트 종류</a:t>
            </a:r>
            <a:endParaRPr lang="en-US" altLang="ko-KR" dirty="0"/>
          </a:p>
          <a:p>
            <a:pPr lvl="1"/>
            <a:r>
              <a:rPr lang="ko-KR" altLang="en-US" dirty="0"/>
              <a:t>표준 이벤트 </a:t>
            </a:r>
            <a:r>
              <a:rPr lang="en-US" altLang="ko-KR" dirty="0"/>
              <a:t>(</a:t>
            </a:r>
            <a:r>
              <a:rPr lang="en-US" altLang="ko-KR" dirty="0" err="1"/>
              <a:t>BeginPlay</a:t>
            </a:r>
            <a:r>
              <a:rPr lang="en-US" altLang="ko-KR" dirty="0"/>
              <a:t> </a:t>
            </a:r>
            <a:r>
              <a:rPr lang="ko-KR" altLang="en-US" dirty="0"/>
              <a:t>이벤트</a:t>
            </a:r>
            <a:r>
              <a:rPr lang="en-US" altLang="ko-KR" dirty="0"/>
              <a:t>, Tick </a:t>
            </a:r>
            <a:r>
              <a:rPr lang="ko-KR" altLang="en-US" dirty="0"/>
              <a:t>이벤트</a:t>
            </a:r>
            <a:r>
              <a:rPr lang="en-US" altLang="ko-KR" dirty="0"/>
              <a:t>, </a:t>
            </a:r>
            <a:r>
              <a:rPr lang="ko-KR" altLang="en-US" dirty="0"/>
              <a:t>충돌 이벤트</a:t>
            </a:r>
            <a:r>
              <a:rPr lang="en-US" altLang="ko-KR" dirty="0"/>
              <a:t>, …)</a:t>
            </a:r>
          </a:p>
          <a:p>
            <a:pPr lvl="1"/>
            <a:r>
              <a:rPr lang="ko-KR" altLang="en-US" dirty="0"/>
              <a:t>입력 이벤트 </a:t>
            </a:r>
            <a:r>
              <a:rPr lang="en-US" altLang="ko-KR" dirty="0"/>
              <a:t>(</a:t>
            </a:r>
            <a:r>
              <a:rPr lang="ko-KR" altLang="en-US" dirty="0"/>
              <a:t>축 입력 이벤트</a:t>
            </a:r>
            <a:r>
              <a:rPr lang="en-US" altLang="ko-KR" dirty="0"/>
              <a:t>, </a:t>
            </a:r>
            <a:r>
              <a:rPr lang="ko-KR" altLang="en-US" dirty="0"/>
              <a:t>액션 입력 이벤트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우리가 원하는 이벤트를 추가 </a:t>
            </a:r>
            <a:r>
              <a:rPr lang="en-US" altLang="ko-KR" dirty="0"/>
              <a:t>-&gt; </a:t>
            </a:r>
            <a:r>
              <a:rPr lang="ko-KR" altLang="en-US" dirty="0"/>
              <a:t>사용자 정의 이벤트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목표</a:t>
            </a:r>
            <a:r>
              <a:rPr lang="en-US" altLang="ko-KR" dirty="0"/>
              <a:t>: </a:t>
            </a:r>
            <a:r>
              <a:rPr lang="ko-KR" altLang="en-US" dirty="0"/>
              <a:t>사용자 정의 이벤트 익히기</a:t>
            </a:r>
            <a:endParaRPr lang="en-US" altLang="ko-KR" dirty="0"/>
          </a:p>
          <a:p>
            <a:pPr lvl="1"/>
            <a:r>
              <a:rPr lang="ko-KR" altLang="en-US" dirty="0"/>
              <a:t>사용자가 </a:t>
            </a:r>
            <a:r>
              <a:rPr lang="en-US" altLang="ko-KR" dirty="0"/>
              <a:t>“</a:t>
            </a:r>
            <a:r>
              <a:rPr lang="ko-KR" altLang="en-US" dirty="0"/>
              <a:t>바닥 스위치가 켜진</a:t>
            </a:r>
            <a:r>
              <a:rPr lang="en-US" altLang="ko-KR" dirty="0"/>
              <a:t>” </a:t>
            </a:r>
            <a:r>
              <a:rPr lang="ko-KR" altLang="en-US" dirty="0"/>
              <a:t>이벤트를 정의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FA18E2-2F0A-43AF-87D2-5232A1823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64" y="4797152"/>
            <a:ext cx="1723026" cy="138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0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사용자 정의 이벤트 생성과 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사용자 정의 이벤트 </a:t>
            </a:r>
            <a:r>
              <a:rPr lang="en-US" altLang="ko-KR" dirty="0"/>
              <a:t>(Custom Event)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dirty="0"/>
              <a:t>게이트에 </a:t>
            </a:r>
            <a:r>
              <a:rPr lang="en-US" altLang="ko-KR" dirty="0"/>
              <a:t>“</a:t>
            </a:r>
            <a:r>
              <a:rPr lang="en-US" altLang="ko-KR" dirty="0">
                <a:solidFill>
                  <a:srgbClr val="00B0F0"/>
                </a:solidFill>
              </a:rPr>
              <a:t>Open</a:t>
            </a:r>
            <a:r>
              <a:rPr lang="en-US" altLang="ko-KR" dirty="0"/>
              <a:t>”, “</a:t>
            </a:r>
            <a:r>
              <a:rPr lang="en-US" altLang="ko-KR" dirty="0">
                <a:solidFill>
                  <a:srgbClr val="00B0F0"/>
                </a:solidFill>
              </a:rPr>
              <a:t>Close</a:t>
            </a:r>
            <a:r>
              <a:rPr lang="en-US" altLang="ko-KR" dirty="0"/>
              <a:t>”</a:t>
            </a:r>
            <a:r>
              <a:rPr lang="ko-KR" altLang="en-US" dirty="0"/>
              <a:t>라는 사용자 정의 이벤트를 추가함</a:t>
            </a:r>
            <a:endParaRPr lang="en-US" altLang="ko-KR" dirty="0"/>
          </a:p>
          <a:p>
            <a:pPr lvl="2"/>
            <a:r>
              <a:rPr lang="en-US" altLang="ko-KR" dirty="0"/>
              <a:t>“Custom Event”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2"/>
            <a:r>
              <a:rPr lang="ko-KR" altLang="en-US" dirty="0"/>
              <a:t>작업 흐름의 시작 지점이 되는 노드를 생성하는 것임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사용자 정의 이벤트 호출</a:t>
            </a:r>
            <a:endParaRPr lang="en-US" altLang="ko-KR" dirty="0"/>
          </a:p>
          <a:p>
            <a:pPr lvl="1"/>
            <a:r>
              <a:rPr lang="ko-KR" altLang="en-US" dirty="0"/>
              <a:t>게이트의 함수</a:t>
            </a:r>
            <a:r>
              <a:rPr lang="en-US" altLang="ko-KR" dirty="0"/>
              <a:t>(“Open”, “Close”) </a:t>
            </a:r>
            <a:r>
              <a:rPr lang="ko-KR" altLang="en-US" dirty="0"/>
              <a:t>호출</a:t>
            </a:r>
            <a:endParaRPr lang="en-US" altLang="ko-KR" dirty="0"/>
          </a:p>
          <a:p>
            <a:pPr lvl="2"/>
            <a:r>
              <a:rPr lang="en-US" altLang="ko-KR" dirty="0"/>
              <a:t>“</a:t>
            </a:r>
            <a:r>
              <a:rPr lang="ko-KR" altLang="en-US" dirty="0"/>
              <a:t>사용자 정의 이벤트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en-US" altLang="ko-KR" dirty="0"/>
              <a:t>= “</a:t>
            </a:r>
            <a:r>
              <a:rPr lang="ko-KR" altLang="en-US" dirty="0"/>
              <a:t>함수</a:t>
            </a:r>
            <a:r>
              <a:rPr lang="en-US" altLang="ko-KR" dirty="0"/>
              <a:t>”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92B010-51F3-4DDE-9909-6F4A157D8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507" y="1235781"/>
            <a:ext cx="1619493" cy="10418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91FA2BE-7602-4C4C-B43A-B121BABCA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790" y="2912450"/>
            <a:ext cx="3224666" cy="166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0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이벤트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디스패처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이벤트를 정의하는 것과 통지하는 것을 함께 해결하자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이벤트 </a:t>
            </a:r>
            <a:r>
              <a:rPr lang="ko-KR" altLang="en-US" dirty="0" err="1"/>
              <a:t>디스패처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바닥 스위치에</a:t>
            </a:r>
            <a:endParaRPr lang="en-US" altLang="ko-KR" dirty="0"/>
          </a:p>
          <a:p>
            <a:pPr lvl="1"/>
            <a:r>
              <a:rPr lang="ko-KR" altLang="en-US" dirty="0"/>
              <a:t>이벤트 </a:t>
            </a:r>
            <a:r>
              <a:rPr lang="ko-KR" altLang="en-US" dirty="0" err="1"/>
              <a:t>디스패처를</a:t>
            </a:r>
            <a:r>
              <a:rPr lang="ko-KR" altLang="en-US" dirty="0"/>
              <a:t> 추가하자 </a:t>
            </a:r>
            <a:r>
              <a:rPr lang="en-US" altLang="ko-KR" dirty="0"/>
              <a:t>(</a:t>
            </a:r>
            <a:r>
              <a:rPr lang="ko-KR" altLang="en-US" dirty="0"/>
              <a:t>이름을 </a:t>
            </a:r>
            <a:r>
              <a:rPr lang="en-US" altLang="ko-KR" dirty="0" err="1">
                <a:solidFill>
                  <a:srgbClr val="0000FF"/>
                </a:solidFill>
              </a:rPr>
              <a:t>OnTurnedOn</a:t>
            </a:r>
            <a:r>
              <a:rPr lang="en-US" altLang="ko-KR" dirty="0"/>
              <a:t> </a:t>
            </a:r>
            <a:r>
              <a:rPr lang="ko-KR" altLang="en-US" dirty="0"/>
              <a:t>이라고 하자</a:t>
            </a:r>
            <a:r>
              <a:rPr lang="en-US" altLang="ko-KR" dirty="0"/>
              <a:t>)</a:t>
            </a:r>
          </a:p>
          <a:p>
            <a:pPr marL="914400" lvl="2" indent="0">
              <a:buNone/>
            </a:pPr>
            <a:r>
              <a:rPr lang="en-US" altLang="ko-KR" dirty="0"/>
              <a:t>-&gt; “</a:t>
            </a:r>
            <a:r>
              <a:rPr lang="ko-KR" altLang="en-US" dirty="0"/>
              <a:t>바닥 스위치가 켜진</a:t>
            </a:r>
            <a:r>
              <a:rPr lang="en-US" altLang="ko-KR" dirty="0"/>
              <a:t>” </a:t>
            </a:r>
            <a:r>
              <a:rPr lang="ko-KR" altLang="en-US" dirty="0"/>
              <a:t>사용자 정의 이벤트 </a:t>
            </a:r>
            <a:r>
              <a:rPr lang="en-US" altLang="ko-KR" dirty="0" err="1"/>
              <a:t>OnTurnedOn</a:t>
            </a:r>
            <a:r>
              <a:rPr lang="ko-KR" altLang="en-US" dirty="0"/>
              <a:t> 정의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바닥스위치에서</a:t>
            </a:r>
            <a:r>
              <a:rPr lang="en-US" altLang="ko-KR" dirty="0"/>
              <a:t>) </a:t>
            </a:r>
            <a:r>
              <a:rPr lang="ko-KR" altLang="en-US" dirty="0"/>
              <a:t>생성한 이벤트 </a:t>
            </a:r>
            <a:r>
              <a:rPr lang="ko-KR" altLang="en-US" dirty="0" err="1"/>
              <a:t>디스패처를</a:t>
            </a:r>
            <a:r>
              <a:rPr lang="ko-KR" altLang="en-US" dirty="0"/>
              <a:t> </a:t>
            </a:r>
            <a:r>
              <a:rPr lang="ko-KR" altLang="en-US" dirty="0" err="1"/>
              <a:t>드래깅해서</a:t>
            </a:r>
            <a:r>
              <a:rPr lang="ko-KR" altLang="en-US" dirty="0"/>
              <a:t> 배치 </a:t>
            </a:r>
            <a:r>
              <a:rPr lang="en-US" altLang="ko-KR" dirty="0"/>
              <a:t>(</a:t>
            </a:r>
            <a:r>
              <a:rPr lang="ko-KR" altLang="en-US" dirty="0"/>
              <a:t>배치 시에</a:t>
            </a:r>
            <a:r>
              <a:rPr lang="en-US" altLang="ko-KR" dirty="0"/>
              <a:t>, “</a:t>
            </a:r>
            <a:r>
              <a:rPr lang="ko-KR" altLang="en-US" dirty="0"/>
              <a:t>호출</a:t>
            </a:r>
            <a:r>
              <a:rPr lang="en-US" altLang="ko-KR" dirty="0"/>
              <a:t>”</a:t>
            </a:r>
            <a:r>
              <a:rPr lang="ko-KR" altLang="en-US" dirty="0"/>
              <a:t>을 선택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이 노드가 실행되면 </a:t>
            </a:r>
            <a:r>
              <a:rPr lang="en-US" altLang="ko-KR" dirty="0" err="1"/>
              <a:t>OnTurnedOn</a:t>
            </a:r>
            <a:r>
              <a:rPr lang="en-US" altLang="ko-KR" dirty="0"/>
              <a:t> </a:t>
            </a:r>
            <a:r>
              <a:rPr lang="ko-KR" altLang="en-US" dirty="0"/>
              <a:t>이벤트가 통지됨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-&gt; “</a:t>
            </a:r>
            <a:r>
              <a:rPr lang="ko-KR" altLang="en-US" dirty="0"/>
              <a:t>바닥 스위치가 켜진</a:t>
            </a:r>
            <a:r>
              <a:rPr lang="en-US" altLang="ko-KR" dirty="0"/>
              <a:t>” </a:t>
            </a:r>
            <a:r>
              <a:rPr lang="ko-KR" altLang="en-US" dirty="0"/>
              <a:t>사건이 발생했음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다른 곳에서</a:t>
            </a:r>
            <a:r>
              <a:rPr lang="en-US" altLang="ko-KR" dirty="0"/>
              <a:t>) </a:t>
            </a:r>
            <a:r>
              <a:rPr lang="ko-KR" altLang="en-US" dirty="0"/>
              <a:t>이벤트가 발생하면 해야 하는 작업 흐름 구현</a:t>
            </a:r>
            <a:endParaRPr lang="en-US" altLang="ko-KR" dirty="0"/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레벨 </a:t>
            </a:r>
            <a:r>
              <a:rPr lang="ko-KR" altLang="en-US" dirty="0" err="1"/>
              <a:t>블루프린트</a:t>
            </a:r>
            <a:r>
              <a:rPr lang="ko-KR" altLang="en-US" dirty="0"/>
              <a:t> 등 바닥 스위치가 아닌 다른 곳에서</a:t>
            </a:r>
            <a:r>
              <a:rPr lang="en-US" altLang="ko-KR" dirty="0"/>
              <a:t>)</a:t>
            </a:r>
          </a:p>
          <a:p>
            <a:pPr marL="914400" lvl="2" indent="0">
              <a:buNone/>
            </a:pPr>
            <a:r>
              <a:rPr lang="en-US" altLang="ko-KR" dirty="0"/>
              <a:t>   “</a:t>
            </a:r>
            <a:r>
              <a:rPr lang="ko-KR" altLang="en-US" dirty="0"/>
              <a:t>이벤트 </a:t>
            </a:r>
            <a:r>
              <a:rPr lang="ko-KR" altLang="en-US" dirty="0" err="1"/>
              <a:t>추가“로</a:t>
            </a:r>
            <a:r>
              <a:rPr lang="ko-KR" altLang="en-US" dirty="0"/>
              <a:t> </a:t>
            </a:r>
            <a:r>
              <a:rPr lang="en-US" altLang="ko-KR" dirty="0" err="1"/>
              <a:t>OnTurnedOn</a:t>
            </a:r>
            <a:r>
              <a:rPr lang="en-US" altLang="ko-KR" dirty="0"/>
              <a:t> </a:t>
            </a:r>
            <a:r>
              <a:rPr lang="ko-KR" altLang="en-US" dirty="0"/>
              <a:t>이벤트를 추가함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-&gt; “</a:t>
            </a:r>
            <a:r>
              <a:rPr lang="ko-KR" altLang="en-US" dirty="0"/>
              <a:t>바닥 스위치가 켜진</a:t>
            </a:r>
            <a:r>
              <a:rPr lang="en-US" altLang="ko-KR" dirty="0"/>
              <a:t>” </a:t>
            </a:r>
            <a:r>
              <a:rPr lang="ko-KR" altLang="en-US" dirty="0"/>
              <a:t>사건이 발생했다면 이 작업을 진행해라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99A2FA-863D-4848-8537-76001C654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248" y="2348880"/>
            <a:ext cx="1080120" cy="4994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B3D498-46CB-40EA-AF14-CA344E820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248" y="2129805"/>
            <a:ext cx="1047750" cy="219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13DFA59-8BA7-445B-8C85-BB73408F9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064" y="3861048"/>
            <a:ext cx="2448272" cy="8854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BC6A361-3C3E-4AB9-8946-331400F10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2344" y="3861048"/>
            <a:ext cx="2718115" cy="11251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A4C37CE-32D6-473D-8071-3B17C83D75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7786" y="5371093"/>
            <a:ext cx="2448273" cy="74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77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바닥 스위치로 문 열림 동작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스위치에  </a:t>
            </a:r>
            <a:r>
              <a:rPr lang="en-US" altLang="ko-KR" dirty="0"/>
              <a:t>“</a:t>
            </a:r>
            <a:r>
              <a:rPr lang="en-US" altLang="ko-KR" dirty="0" err="1">
                <a:solidFill>
                  <a:srgbClr val="00B0F0"/>
                </a:solidFill>
              </a:rPr>
              <a:t>TurnOff</a:t>
            </a:r>
            <a:r>
              <a:rPr lang="en-US" altLang="ko-KR" dirty="0"/>
              <a:t>” </a:t>
            </a:r>
            <a:r>
              <a:rPr lang="ko-KR" altLang="en-US" dirty="0"/>
              <a:t>사용자 정의 이벤트 추가</a:t>
            </a:r>
            <a:endParaRPr lang="en-US" altLang="ko-KR" dirty="0"/>
          </a:p>
          <a:p>
            <a:pPr lvl="2"/>
            <a:r>
              <a:rPr lang="ko-KR" altLang="en-US" dirty="0"/>
              <a:t>외부에서 이 이벤트를 호출하면</a:t>
            </a:r>
            <a:r>
              <a:rPr lang="en-US" altLang="ko-KR" dirty="0"/>
              <a:t>, </a:t>
            </a:r>
            <a:r>
              <a:rPr lang="ko-KR" altLang="en-US" dirty="0"/>
              <a:t>바닥 스위치가 초기 위치로 </a:t>
            </a:r>
            <a:r>
              <a:rPr lang="ko-KR" altLang="en-US" dirty="0" err="1"/>
              <a:t>돌아감</a:t>
            </a:r>
            <a:endParaRPr lang="en-US" altLang="ko-KR" dirty="0"/>
          </a:p>
          <a:p>
            <a:pPr lvl="1"/>
            <a:r>
              <a:rPr lang="ko-KR" altLang="en-US" dirty="0"/>
              <a:t>스위치에 두번째 이벤트 </a:t>
            </a:r>
            <a:r>
              <a:rPr lang="ko-KR" altLang="en-US" dirty="0" err="1"/>
              <a:t>디스패처를</a:t>
            </a:r>
            <a:r>
              <a:rPr lang="ko-KR" altLang="en-US" dirty="0"/>
              <a:t> 추가하자 </a:t>
            </a:r>
            <a:r>
              <a:rPr lang="en-US" altLang="ko-KR" dirty="0"/>
              <a:t>(</a:t>
            </a:r>
            <a:r>
              <a:rPr lang="ko-KR" altLang="en-US" dirty="0"/>
              <a:t>이름을 </a:t>
            </a:r>
            <a:r>
              <a:rPr lang="en-US" altLang="ko-KR" dirty="0" err="1">
                <a:solidFill>
                  <a:srgbClr val="0000FF"/>
                </a:solidFill>
              </a:rPr>
              <a:t>OnTurnedOff</a:t>
            </a:r>
            <a:r>
              <a:rPr lang="en-US" altLang="ko-KR" dirty="0"/>
              <a:t> </a:t>
            </a:r>
            <a:r>
              <a:rPr lang="ko-KR" altLang="en-US" dirty="0"/>
              <a:t>이라고 하자</a:t>
            </a:r>
            <a:r>
              <a:rPr lang="en-US" altLang="ko-KR" dirty="0"/>
              <a:t>)</a:t>
            </a:r>
          </a:p>
          <a:p>
            <a:pPr marL="914400" lvl="2" indent="0">
              <a:buNone/>
            </a:pPr>
            <a:r>
              <a:rPr lang="en-US" altLang="ko-KR" dirty="0"/>
              <a:t>-&gt; “</a:t>
            </a:r>
            <a:r>
              <a:rPr lang="ko-KR" altLang="en-US" dirty="0"/>
              <a:t>바닥 스위치가 꺼진</a:t>
            </a:r>
            <a:r>
              <a:rPr lang="en-US" altLang="ko-KR" dirty="0"/>
              <a:t>” </a:t>
            </a:r>
            <a:r>
              <a:rPr lang="ko-KR" altLang="en-US" dirty="0"/>
              <a:t>사용자 정의 이벤트 </a:t>
            </a:r>
            <a:r>
              <a:rPr lang="en-US" altLang="ko-KR" dirty="0" err="1"/>
              <a:t>OnTurnedOff</a:t>
            </a:r>
            <a:r>
              <a:rPr lang="ko-KR" altLang="en-US" dirty="0"/>
              <a:t> 정의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r>
              <a:rPr lang="ko-KR" altLang="en-US" dirty="0"/>
              <a:t>이벤트 통지</a:t>
            </a:r>
            <a:endParaRPr lang="en-US" altLang="ko-KR" dirty="0"/>
          </a:p>
          <a:p>
            <a:pPr lvl="1"/>
            <a:r>
              <a:rPr lang="ko-KR" altLang="en-US" dirty="0"/>
              <a:t>바닥스위치 충돌 이벤트가 발생되면</a:t>
            </a:r>
            <a:endParaRPr lang="en-US" altLang="ko-KR" dirty="0"/>
          </a:p>
          <a:p>
            <a:pPr lvl="2"/>
            <a:r>
              <a:rPr lang="ko-KR" altLang="en-US" dirty="0"/>
              <a:t>타임라인으로 바닥스위치가 눌려지도록 하고</a:t>
            </a:r>
            <a:r>
              <a:rPr lang="en-US" altLang="ko-KR" dirty="0"/>
              <a:t>, </a:t>
            </a:r>
            <a:r>
              <a:rPr lang="ko-KR" altLang="en-US" dirty="0"/>
              <a:t>그 후에</a:t>
            </a:r>
            <a:r>
              <a:rPr lang="en-US" altLang="ko-KR" dirty="0"/>
              <a:t>, </a:t>
            </a:r>
            <a:r>
              <a:rPr lang="en-US" altLang="ko-KR" dirty="0" err="1"/>
              <a:t>OnTurnedOn</a:t>
            </a:r>
            <a:r>
              <a:rPr lang="en-US" altLang="ko-KR" dirty="0"/>
              <a:t> </a:t>
            </a:r>
            <a:r>
              <a:rPr lang="ko-KR" altLang="en-US" dirty="0"/>
              <a:t>이벤트가 통지되도록 하자</a:t>
            </a:r>
            <a:endParaRPr lang="en-US" altLang="ko-KR" dirty="0"/>
          </a:p>
          <a:p>
            <a:pPr lvl="1"/>
            <a:r>
              <a:rPr lang="en-US" altLang="ko-KR" dirty="0" err="1"/>
              <a:t>TurnOff</a:t>
            </a:r>
            <a:r>
              <a:rPr lang="ko-KR" altLang="en-US" dirty="0"/>
              <a:t> 이벤트가 발생되면</a:t>
            </a:r>
            <a:endParaRPr lang="en-US" altLang="ko-KR" dirty="0"/>
          </a:p>
          <a:p>
            <a:pPr lvl="2"/>
            <a:r>
              <a:rPr lang="ko-KR" altLang="en-US" dirty="0"/>
              <a:t>타임라인으로 바닥스위치가 복구되도록 하고</a:t>
            </a:r>
            <a:r>
              <a:rPr lang="en-US" altLang="ko-KR" dirty="0"/>
              <a:t>, </a:t>
            </a:r>
            <a:r>
              <a:rPr lang="ko-KR" altLang="en-US" dirty="0"/>
              <a:t>그 후에</a:t>
            </a:r>
            <a:r>
              <a:rPr lang="en-US" altLang="ko-KR" dirty="0"/>
              <a:t>, </a:t>
            </a:r>
            <a:r>
              <a:rPr lang="en-US" altLang="ko-KR" dirty="0" err="1"/>
              <a:t>OnTurnedOff</a:t>
            </a:r>
            <a:r>
              <a:rPr lang="en-US" altLang="ko-KR" dirty="0"/>
              <a:t> </a:t>
            </a:r>
            <a:r>
              <a:rPr lang="ko-KR" altLang="en-US" dirty="0"/>
              <a:t>이벤트가 통지되도록 하자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스위치의 </a:t>
            </a:r>
            <a:r>
              <a:rPr lang="en-US" altLang="ko-KR" dirty="0" err="1"/>
              <a:t>OnTurnedOn</a:t>
            </a:r>
            <a:r>
              <a:rPr lang="en-US" altLang="ko-KR" dirty="0"/>
              <a:t>/</a:t>
            </a:r>
            <a:r>
              <a:rPr lang="en-US" altLang="ko-KR" dirty="0" err="1"/>
              <a:t>OnTurnedOff</a:t>
            </a:r>
            <a:r>
              <a:rPr lang="ko-KR" altLang="en-US" dirty="0"/>
              <a:t> 이벤트가 발생되면</a:t>
            </a:r>
            <a:endParaRPr lang="en-US" altLang="ko-KR" dirty="0"/>
          </a:p>
          <a:p>
            <a:pPr lvl="1"/>
            <a:r>
              <a:rPr lang="en-US" altLang="ko-KR" dirty="0" err="1"/>
              <a:t>OnTurnedOn</a:t>
            </a:r>
            <a:r>
              <a:rPr lang="en-US" altLang="ko-KR" dirty="0"/>
              <a:t> : </a:t>
            </a:r>
            <a:r>
              <a:rPr lang="ko-KR" altLang="en-US" dirty="0"/>
              <a:t>문을 열고</a:t>
            </a:r>
            <a:r>
              <a:rPr lang="en-US" altLang="ko-KR" dirty="0"/>
              <a:t>(</a:t>
            </a:r>
            <a:r>
              <a:rPr lang="ko-KR" altLang="en-US" dirty="0"/>
              <a:t>문의 </a:t>
            </a:r>
            <a:r>
              <a:rPr lang="en-US" altLang="ko-KR" dirty="0"/>
              <a:t>Open </a:t>
            </a:r>
            <a:r>
              <a:rPr lang="ko-KR" altLang="en-US" dirty="0"/>
              <a:t>호출</a:t>
            </a:r>
            <a:r>
              <a:rPr lang="en-US" altLang="ko-KR" dirty="0"/>
              <a:t>), </a:t>
            </a:r>
            <a:r>
              <a:rPr lang="ko-KR" altLang="en-US" dirty="0"/>
              <a:t>잠시 후에</a:t>
            </a:r>
            <a:r>
              <a:rPr lang="en-US" altLang="ko-KR" dirty="0"/>
              <a:t>, </a:t>
            </a:r>
            <a:r>
              <a:rPr lang="ko-KR" altLang="en-US" dirty="0"/>
              <a:t>스위치를 끄자</a:t>
            </a:r>
            <a:r>
              <a:rPr lang="en-US" altLang="ko-KR" dirty="0"/>
              <a:t>(</a:t>
            </a:r>
            <a:r>
              <a:rPr lang="ko-KR" altLang="en-US" dirty="0"/>
              <a:t>스위치의</a:t>
            </a:r>
            <a:r>
              <a:rPr lang="en-US" altLang="ko-KR" dirty="0"/>
              <a:t> </a:t>
            </a:r>
            <a:r>
              <a:rPr lang="en-US" altLang="ko-KR" dirty="0" err="1"/>
              <a:t>TurnOff</a:t>
            </a:r>
            <a:r>
              <a:rPr lang="ko-KR" altLang="en-US" dirty="0"/>
              <a:t>호출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OnTurnedOff</a:t>
            </a:r>
            <a:r>
              <a:rPr lang="en-US" altLang="ko-KR" dirty="0"/>
              <a:t> : </a:t>
            </a:r>
            <a:r>
              <a:rPr lang="ko-KR" altLang="en-US" dirty="0"/>
              <a:t>문을 닫자</a:t>
            </a:r>
            <a:r>
              <a:rPr lang="en-US" altLang="ko-KR" dirty="0"/>
              <a:t>(</a:t>
            </a:r>
            <a:r>
              <a:rPr lang="ko-KR" altLang="en-US" dirty="0"/>
              <a:t>문의 </a:t>
            </a:r>
            <a:r>
              <a:rPr lang="en-US" altLang="ko-KR" dirty="0"/>
              <a:t>Close</a:t>
            </a:r>
            <a:r>
              <a:rPr lang="ko-KR" altLang="en-US" dirty="0"/>
              <a:t> 호출</a:t>
            </a:r>
            <a:r>
              <a:rPr lang="en-US" altLang="ko-KR" dirty="0"/>
              <a:t>)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204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실습 준비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ko-KR" altLang="en-US" dirty="0"/>
              <a:t>준비물</a:t>
            </a:r>
            <a:r>
              <a:rPr lang="en-US" altLang="ko-KR" dirty="0"/>
              <a:t>: </a:t>
            </a:r>
            <a:r>
              <a:rPr lang="ko-KR" altLang="en-US" dirty="0"/>
              <a:t>이전 결과물 프로젝트 </a:t>
            </a:r>
            <a:r>
              <a:rPr lang="en-US" altLang="ko-KR" dirty="0"/>
              <a:t>‘</a:t>
            </a:r>
            <a:r>
              <a:rPr lang="en-US" altLang="ko-KR" dirty="0" err="1"/>
              <a:t>PaperNinja</a:t>
            </a:r>
            <a:r>
              <a:rPr lang="en-US" altLang="ko-KR" dirty="0"/>
              <a:t>’</a:t>
            </a:r>
          </a:p>
          <a:p>
            <a:pPr lvl="1"/>
            <a:r>
              <a:rPr lang="ko-KR" altLang="en-US" dirty="0"/>
              <a:t>결과물</a:t>
            </a:r>
            <a:r>
              <a:rPr lang="en-US" altLang="ko-KR" dirty="0"/>
              <a:t>: </a:t>
            </a:r>
            <a:r>
              <a:rPr lang="ko-KR" altLang="en-US" dirty="0"/>
              <a:t>기존 프로젝트 </a:t>
            </a:r>
            <a:r>
              <a:rPr lang="en-US" altLang="ko-KR" dirty="0"/>
              <a:t>‘</a:t>
            </a:r>
            <a:r>
              <a:rPr lang="en-US" altLang="ko-KR" dirty="0" err="1"/>
              <a:t>PaperNinja</a:t>
            </a:r>
            <a:r>
              <a:rPr lang="en-US" altLang="ko-KR" dirty="0"/>
              <a:t>’</a:t>
            </a:r>
            <a:r>
              <a:rPr lang="ko-KR" altLang="en-US" dirty="0"/>
              <a:t> 수정</a:t>
            </a:r>
            <a:endParaRPr lang="en-US" altLang="ko-KR" dirty="0"/>
          </a:p>
          <a:p>
            <a:pPr lvl="2"/>
            <a:r>
              <a:rPr lang="ko-KR" altLang="en-US" dirty="0"/>
              <a:t>새 테스트 레벨 생성</a:t>
            </a:r>
            <a:r>
              <a:rPr lang="en-US" altLang="ko-KR" dirty="0"/>
              <a:t>: ‘Maps/</a:t>
            </a:r>
            <a:r>
              <a:rPr lang="en-US" altLang="ko-KR" dirty="0" err="1"/>
              <a:t>Test_Event_Gate</a:t>
            </a:r>
            <a:r>
              <a:rPr lang="en-US" altLang="ko-KR" dirty="0"/>
              <a:t>’</a:t>
            </a:r>
          </a:p>
          <a:p>
            <a:pPr lvl="3"/>
            <a:r>
              <a:rPr lang="ko-KR" altLang="en-US" dirty="0"/>
              <a:t>기존 블루프린트 수정</a:t>
            </a:r>
            <a:r>
              <a:rPr lang="en-US" altLang="ko-KR" dirty="0"/>
              <a:t>: ‘Blueprints/</a:t>
            </a:r>
            <a:r>
              <a:rPr lang="en-US" altLang="ko-KR" dirty="0" err="1"/>
              <a:t>PNGateActor</a:t>
            </a:r>
            <a:r>
              <a:rPr lang="en-US" altLang="ko-KR" dirty="0"/>
              <a:t>’</a:t>
            </a:r>
          </a:p>
          <a:p>
            <a:pPr lvl="3"/>
            <a:r>
              <a:rPr lang="ko-KR" altLang="en-US" dirty="0"/>
              <a:t>기존 블루프린트 수정</a:t>
            </a:r>
            <a:r>
              <a:rPr lang="en-US" altLang="ko-KR" dirty="0"/>
              <a:t>: ‘Blueprints/</a:t>
            </a:r>
            <a:r>
              <a:rPr lang="en-US" altLang="ko-KR" dirty="0" err="1"/>
              <a:t>PNSwitchActor</a:t>
            </a:r>
            <a:r>
              <a:rPr lang="en-US" altLang="ko-KR" dirty="0"/>
              <a:t>’</a:t>
            </a:r>
          </a:p>
          <a:p>
            <a:pPr lvl="2"/>
            <a:r>
              <a:rPr lang="ko-KR" altLang="en-US" dirty="0"/>
              <a:t>정식</a:t>
            </a:r>
            <a:r>
              <a:rPr lang="en-US" altLang="ko-KR" dirty="0"/>
              <a:t> </a:t>
            </a:r>
            <a:r>
              <a:rPr lang="ko-KR" altLang="en-US" dirty="0"/>
              <a:t>레벨에 반영</a:t>
            </a:r>
            <a:r>
              <a:rPr lang="en-US" altLang="ko-KR" dirty="0"/>
              <a:t>: ‘Maps/PNStage01_Top’</a:t>
            </a:r>
          </a:p>
          <a:p>
            <a:pPr lvl="2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98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2527</TotalTime>
  <Words>446</Words>
  <Application>Microsoft Office PowerPoint</Application>
  <PresentationFormat>와이드스크린</PresentationFormat>
  <Paragraphs>78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굴림</vt:lpstr>
      <vt:lpstr>맑은 고딕</vt:lpstr>
      <vt:lpstr>Arial</vt:lpstr>
      <vt:lpstr>Tempus Sans ITC</vt:lpstr>
      <vt:lpstr>Office 테마</vt:lpstr>
      <vt:lpstr>사용자 정의 이벤트 </vt:lpstr>
      <vt:lpstr>CHAPTER 17 사용자 정의 이벤트</vt:lpstr>
      <vt:lpstr>사용자 정의 이벤트 생성과 호출</vt:lpstr>
      <vt:lpstr>이벤트 디스패처</vt:lpstr>
      <vt:lpstr>바닥 스위치로 문 열림 동작</vt:lpstr>
      <vt:lpstr>실습 준비</vt:lpstr>
    </vt:vector>
  </TitlesOfParts>
  <Company>인천대학교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Prof</cp:lastModifiedBy>
  <cp:revision>226</cp:revision>
  <dcterms:created xsi:type="dcterms:W3CDTF">2008-02-22T16:44:23Z</dcterms:created>
  <dcterms:modified xsi:type="dcterms:W3CDTF">2021-09-03T03:30:27Z</dcterms:modified>
</cp:coreProperties>
</file>