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2" r:id="rId2"/>
    <p:sldId id="343" r:id="rId3"/>
    <p:sldId id="346" r:id="rId4"/>
    <p:sldId id="349" r:id="rId5"/>
    <p:sldId id="348" r:id="rId6"/>
    <p:sldId id="347" r:id="rId7"/>
    <p:sldId id="350" r:id="rId8"/>
    <p:sldId id="345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4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탄생과 죽음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18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탄생과 죽음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한 번 </a:t>
            </a:r>
            <a:r>
              <a:rPr lang="ko-KR" altLang="en-US" dirty="0" err="1"/>
              <a:t>맵에</a:t>
            </a:r>
            <a:r>
              <a:rPr lang="ko-KR" altLang="en-US" dirty="0"/>
              <a:t> 배치되면 계속 움직이지 않는 정적 객체</a:t>
            </a:r>
            <a:endParaRPr lang="en-US" altLang="ko-KR" dirty="0"/>
          </a:p>
          <a:p>
            <a:pPr lvl="1"/>
            <a:r>
              <a:rPr lang="ko-KR" altLang="en-US" dirty="0"/>
              <a:t>동적으로 나타났다가 사라지는 객체</a:t>
            </a:r>
            <a:endParaRPr lang="en-US" altLang="ko-KR" dirty="0"/>
          </a:p>
          <a:p>
            <a:pPr lvl="2"/>
            <a:r>
              <a:rPr lang="ko-KR" altLang="en-US" dirty="0"/>
              <a:t>습득한 아이템은 사라짐</a:t>
            </a:r>
            <a:endParaRPr lang="en-US" altLang="ko-KR" dirty="0"/>
          </a:p>
          <a:p>
            <a:pPr lvl="2"/>
            <a:r>
              <a:rPr lang="ko-KR" altLang="en-US" dirty="0"/>
              <a:t>대포에서는 계속 포탄 객체가 발사됨</a:t>
            </a:r>
            <a:endParaRPr lang="en-US" altLang="ko-KR" dirty="0"/>
          </a:p>
          <a:p>
            <a:pPr lvl="2"/>
            <a:r>
              <a:rPr lang="ko-KR" altLang="en-US" dirty="0"/>
              <a:t>적은 무한으로 다시 생성됨 </a:t>
            </a:r>
            <a:r>
              <a:rPr lang="en-US" altLang="ko-KR" dirty="0"/>
              <a:t>(</a:t>
            </a:r>
            <a:r>
              <a:rPr lang="ko-KR" altLang="en-US" dirty="0"/>
              <a:t>생성 </a:t>
            </a:r>
            <a:r>
              <a:rPr lang="en-US" altLang="ko-KR" dirty="0"/>
              <a:t>= </a:t>
            </a:r>
            <a:r>
              <a:rPr lang="ko-KR" altLang="en-US" dirty="0" err="1"/>
              <a:t>스폰</a:t>
            </a:r>
            <a:r>
              <a:rPr lang="en-US" altLang="ko-KR" dirty="0"/>
              <a:t>(spawn) ) </a:t>
            </a:r>
          </a:p>
          <a:p>
            <a:pPr lvl="2"/>
            <a:r>
              <a:rPr lang="ko-KR" altLang="en-US" dirty="0"/>
              <a:t>플레이어 캐릭터는 죽으면 다시 </a:t>
            </a:r>
            <a:r>
              <a:rPr lang="ko-KR" altLang="en-US" dirty="0" err="1"/>
              <a:t>스폰됨</a:t>
            </a:r>
            <a:r>
              <a:rPr lang="ko-KR" altLang="en-US" dirty="0"/>
              <a:t> </a:t>
            </a:r>
            <a:r>
              <a:rPr lang="en-US" altLang="ko-KR" dirty="0"/>
              <a:t>(respawn)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이번 장에서는</a:t>
            </a:r>
            <a:endParaRPr lang="en-US" altLang="ko-KR" dirty="0"/>
          </a:p>
          <a:p>
            <a:pPr lvl="1"/>
            <a:r>
              <a:rPr lang="ko-KR" altLang="en-US" dirty="0" err="1"/>
              <a:t>액터를</a:t>
            </a:r>
            <a:r>
              <a:rPr lang="ko-KR" altLang="en-US" dirty="0"/>
              <a:t> 동적으로 생성하고 제거하는 방법을 학습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스폰</a:t>
            </a:r>
            <a:endParaRPr lang="en-US" altLang="ko-KR" dirty="0"/>
          </a:p>
          <a:p>
            <a:pPr lvl="1"/>
            <a:r>
              <a:rPr lang="ko-KR" altLang="en-US" dirty="0" err="1"/>
              <a:t>액터를</a:t>
            </a:r>
            <a:r>
              <a:rPr lang="ko-KR" altLang="en-US" dirty="0"/>
              <a:t> 생성하는 것을 </a:t>
            </a:r>
            <a:r>
              <a:rPr lang="ko-KR" altLang="en-US" dirty="0" err="1"/>
              <a:t>스폰이라고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스폰할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r>
              <a:rPr lang="ko-KR" altLang="en-US" dirty="0"/>
              <a:t>상수로 위치를 명시하는 것은 불편하고 </a:t>
            </a:r>
            <a:r>
              <a:rPr lang="ko-KR" altLang="en-US" dirty="0" err="1"/>
              <a:t>융통적이지</a:t>
            </a:r>
            <a:r>
              <a:rPr lang="ko-KR" altLang="en-US" dirty="0"/>
              <a:t> 않음 </a:t>
            </a:r>
            <a:r>
              <a:rPr lang="en-US" altLang="ko-KR" dirty="0"/>
              <a:t>-&gt; </a:t>
            </a:r>
            <a:r>
              <a:rPr lang="ko-KR" altLang="en-US" dirty="0" err="1"/>
              <a:t>로케이터</a:t>
            </a:r>
            <a:r>
              <a:rPr lang="en-US" altLang="ko-KR" dirty="0"/>
              <a:t>(Locator)</a:t>
            </a:r>
            <a:r>
              <a:rPr lang="ko-KR" altLang="en-US" dirty="0"/>
              <a:t>를 사용하자</a:t>
            </a:r>
            <a:endParaRPr lang="en-US" altLang="ko-KR" dirty="0"/>
          </a:p>
          <a:p>
            <a:pPr lvl="1"/>
            <a:r>
              <a:rPr lang="ko-KR" altLang="en-US" dirty="0" err="1"/>
              <a:t>로케이터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위치 좌표만 가진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로케이터</a:t>
            </a:r>
            <a:endParaRPr lang="en-US" altLang="ko-KR" dirty="0"/>
          </a:p>
          <a:p>
            <a:pPr lvl="1"/>
            <a:r>
              <a:rPr lang="ko-KR" altLang="en-US" dirty="0"/>
              <a:t>마우스로 움직여 조정할 수 있음</a:t>
            </a:r>
            <a:endParaRPr lang="en-US" altLang="ko-KR" dirty="0"/>
          </a:p>
          <a:p>
            <a:pPr lvl="1"/>
            <a:r>
              <a:rPr lang="ko-KR" altLang="en-US" dirty="0" err="1"/>
              <a:t>스폰</a:t>
            </a:r>
            <a:r>
              <a:rPr lang="ko-KR" altLang="en-US" dirty="0"/>
              <a:t> 지점</a:t>
            </a:r>
            <a:r>
              <a:rPr lang="en-US" altLang="ko-KR" dirty="0"/>
              <a:t>, </a:t>
            </a:r>
            <a:r>
              <a:rPr lang="ko-KR" altLang="en-US" dirty="0"/>
              <a:t>이동 중계 지점 등 위치 정보를 제공하는 기능의 다양한 활용이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로케이터로</a:t>
            </a:r>
            <a:r>
              <a:rPr lang="ko-KR" altLang="en-US" dirty="0"/>
              <a:t> 사용할 수 있는 </a:t>
            </a:r>
            <a:r>
              <a:rPr lang="ko-KR" altLang="en-US" dirty="0" err="1"/>
              <a:t>액터들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타겟 포인트</a:t>
            </a:r>
            <a:r>
              <a:rPr lang="en-US" altLang="ko-KR" dirty="0"/>
              <a:t>” </a:t>
            </a:r>
            <a:r>
              <a:rPr lang="ko-KR" altLang="en-US" dirty="0" err="1"/>
              <a:t>엑터</a:t>
            </a:r>
            <a:r>
              <a:rPr lang="en-US" altLang="ko-KR" dirty="0"/>
              <a:t>, </a:t>
            </a:r>
            <a:r>
              <a:rPr lang="ko-KR" altLang="en-US" dirty="0" err="1"/>
              <a:t>플레이어스타트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en-US" altLang="ko-KR" dirty="0"/>
              <a:t>, …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2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ko-KR" altLang="en-US" dirty="0" err="1"/>
              <a:t>스폰</a:t>
            </a:r>
            <a:endParaRPr lang="en-US" altLang="ko-KR" dirty="0"/>
          </a:p>
          <a:p>
            <a:pPr lvl="1"/>
            <a:r>
              <a:rPr lang="en-US" altLang="ko-KR" dirty="0" err="1"/>
              <a:t>SpawnActor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트랜스폼</a:t>
            </a:r>
            <a:endParaRPr lang="en-US" altLang="ko-KR" dirty="0"/>
          </a:p>
          <a:p>
            <a:pPr lvl="1"/>
            <a:r>
              <a:rPr lang="ko-KR" altLang="en-US" dirty="0"/>
              <a:t>트랜스폼 매트릭스임 </a:t>
            </a:r>
            <a:r>
              <a:rPr lang="en-US" altLang="ko-KR" dirty="0"/>
              <a:t>(transform matrix)</a:t>
            </a:r>
          </a:p>
          <a:p>
            <a:pPr lvl="1"/>
            <a:r>
              <a:rPr lang="en-US" altLang="ko-KR" dirty="0"/>
              <a:t>Location + Rotation + Scale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액터의</a:t>
            </a:r>
            <a:r>
              <a:rPr lang="en-US" altLang="ko-KR" dirty="0"/>
              <a:t> </a:t>
            </a:r>
            <a:r>
              <a:rPr lang="ko-KR" altLang="en-US" dirty="0"/>
              <a:t>트랜스폼을 추출하기</a:t>
            </a:r>
            <a:endParaRPr lang="en-US" altLang="ko-KR" dirty="0"/>
          </a:p>
          <a:p>
            <a:pPr lvl="1"/>
            <a:r>
              <a:rPr lang="en-US" altLang="ko-KR" dirty="0" err="1"/>
              <a:t>GetActorTransform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DE0EAC-3A71-4E12-B3C2-221F2A64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60" y="1124744"/>
            <a:ext cx="2770323" cy="1470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C1F36A-CB15-49E5-A3B2-DDA8EBB5C813}"/>
              </a:ext>
            </a:extLst>
          </p:cNvPr>
          <p:cNvSpPr txBox="1"/>
          <p:nvPr/>
        </p:nvSpPr>
        <p:spPr>
          <a:xfrm>
            <a:off x="4509025" y="1513005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생성할 </a:t>
            </a:r>
            <a:r>
              <a:rPr lang="ko-KR" altLang="en-US" sz="1600" dirty="0" err="1"/>
              <a:t>액터</a:t>
            </a:r>
            <a:r>
              <a:rPr lang="ko-KR" altLang="en-US" sz="1600" dirty="0"/>
              <a:t> 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C97AE-DDEE-4F35-B536-07EBDF7B6EA3}"/>
              </a:ext>
            </a:extLst>
          </p:cNvPr>
          <p:cNvSpPr txBox="1"/>
          <p:nvPr/>
        </p:nvSpPr>
        <p:spPr>
          <a:xfrm>
            <a:off x="9048328" y="1524458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생성된 </a:t>
            </a:r>
            <a:r>
              <a:rPr lang="ko-KR" altLang="en-US" sz="1600" dirty="0" err="1"/>
              <a:t>액터</a:t>
            </a:r>
            <a:r>
              <a:rPr lang="ko-KR" altLang="en-US" sz="1600" dirty="0"/>
              <a:t> 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51773-3C50-4A9E-BC6C-69B4DCF0EFDF}"/>
              </a:ext>
            </a:extLst>
          </p:cNvPr>
          <p:cNvSpPr txBox="1"/>
          <p:nvPr/>
        </p:nvSpPr>
        <p:spPr>
          <a:xfrm>
            <a:off x="4511824" y="1794302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생성할 트랜스폼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E58B6F-C3B1-4177-9F7B-63A4E12D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590" y="2983567"/>
            <a:ext cx="1450895" cy="10935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DC91A3-7E93-4425-BAA6-E138B083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543" y="2983567"/>
            <a:ext cx="1616017" cy="10935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769A7E-307B-4D59-A8E2-39C9FF3A1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817" y="2973613"/>
            <a:ext cx="1460695" cy="10672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98F18D-4507-4D65-BC5F-7FE1FC54D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860" y="4293096"/>
            <a:ext cx="2295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디스트로이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필요 없는 액터들은</a:t>
            </a:r>
            <a:endParaRPr lang="en-US" altLang="ko-KR" dirty="0"/>
          </a:p>
          <a:p>
            <a:pPr lvl="1"/>
            <a:r>
              <a:rPr lang="ko-KR" altLang="en-US" dirty="0"/>
              <a:t>자원</a:t>
            </a:r>
            <a:r>
              <a:rPr lang="en-US" altLang="ko-KR" dirty="0"/>
              <a:t>(CPU,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/>
              <a:t> 낭비되지 않도록 제거하자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액터의</a:t>
            </a:r>
            <a:r>
              <a:rPr lang="ko-KR" altLang="en-US" dirty="0"/>
              <a:t> 제거 방법</a:t>
            </a:r>
            <a:endParaRPr lang="en-US" altLang="ko-KR" dirty="0"/>
          </a:p>
          <a:p>
            <a:pPr lvl="1"/>
            <a:r>
              <a:rPr lang="en-US" altLang="ko-KR" dirty="0"/>
              <a:t>Destroy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</a:p>
          <a:p>
            <a:pPr lvl="2"/>
            <a:r>
              <a:rPr lang="ko-KR" altLang="en-US" dirty="0"/>
              <a:t>총알이 벽에 맞으면</a:t>
            </a:r>
            <a:r>
              <a:rPr lang="en-US" altLang="ko-KR" dirty="0"/>
              <a:t>, </a:t>
            </a:r>
            <a:r>
              <a:rPr lang="ko-KR" altLang="en-US" dirty="0"/>
              <a:t>총알 </a:t>
            </a:r>
            <a:r>
              <a:rPr lang="ko-KR" altLang="en-US" dirty="0" err="1"/>
              <a:t>액터를</a:t>
            </a:r>
            <a:r>
              <a:rPr lang="ko-KR" altLang="en-US" dirty="0"/>
              <a:t> 제거</a:t>
            </a:r>
            <a:r>
              <a:rPr lang="en-US" altLang="ko-KR" dirty="0"/>
              <a:t>! -&gt; Destroy Actor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벽에 맞지 않고 계속 날아가면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Lifespan(</a:t>
            </a:r>
            <a:r>
              <a:rPr lang="ko-KR" altLang="en-US" dirty="0"/>
              <a:t>수명</a:t>
            </a:r>
            <a:r>
              <a:rPr lang="en-US" altLang="ko-KR" dirty="0"/>
              <a:t>)</a:t>
            </a:r>
            <a:r>
              <a:rPr lang="ko-KR" altLang="en-US" dirty="0"/>
              <a:t> 프로퍼티 사용</a:t>
            </a:r>
            <a:endParaRPr lang="en-US" altLang="ko-KR" dirty="0"/>
          </a:p>
          <a:p>
            <a:pPr lvl="2"/>
            <a:r>
              <a:rPr lang="ko-KR" altLang="en-US" dirty="0" err="1"/>
              <a:t>액터에</a:t>
            </a:r>
            <a:r>
              <a:rPr lang="ko-KR" altLang="en-US" dirty="0"/>
              <a:t> 있는 </a:t>
            </a:r>
            <a:r>
              <a:rPr lang="en-US" altLang="ko-KR" dirty="0"/>
              <a:t>Lifespan </a:t>
            </a:r>
            <a:r>
              <a:rPr lang="ko-KR" altLang="en-US" dirty="0"/>
              <a:t>프로퍼티에 시간을 설정</a:t>
            </a:r>
            <a:endParaRPr lang="en-US" altLang="ko-KR" dirty="0"/>
          </a:p>
          <a:p>
            <a:pPr lvl="3"/>
            <a:r>
              <a:rPr lang="ko-KR" altLang="en-US" dirty="0"/>
              <a:t>설정된 시간이 지나면 자동으로 파괴됨</a:t>
            </a:r>
            <a:endParaRPr lang="en-US" altLang="ko-KR" dirty="0"/>
          </a:p>
          <a:p>
            <a:pPr lvl="4"/>
            <a:r>
              <a:rPr lang="ko-KR" altLang="en-US" dirty="0"/>
              <a:t>디폴트는 </a:t>
            </a:r>
            <a:r>
              <a:rPr lang="en-US" altLang="ko-KR" dirty="0"/>
              <a:t>0</a:t>
            </a:r>
            <a:r>
              <a:rPr lang="ko-KR" altLang="en-US" dirty="0"/>
              <a:t>임 </a:t>
            </a:r>
            <a:r>
              <a:rPr lang="en-US" altLang="ko-KR" dirty="0"/>
              <a:t>(</a:t>
            </a:r>
            <a:r>
              <a:rPr lang="ko-KR" altLang="en-US" dirty="0"/>
              <a:t>수명 없음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표창</a:t>
            </a:r>
            <a:r>
              <a:rPr lang="en-US" altLang="ko-KR" dirty="0"/>
              <a:t>, </a:t>
            </a:r>
            <a:r>
              <a:rPr lang="ko-KR" altLang="en-US" dirty="0"/>
              <a:t>총알</a:t>
            </a:r>
            <a:r>
              <a:rPr lang="en-US" altLang="ko-KR" dirty="0"/>
              <a:t>, </a:t>
            </a:r>
            <a:r>
              <a:rPr lang="ko-KR" altLang="en-US" dirty="0"/>
              <a:t>등 공간을 날아다니는 액터에는 꼭 설정하자</a:t>
            </a:r>
            <a:endParaRPr lang="en-US" altLang="ko-KR" dirty="0"/>
          </a:p>
          <a:p>
            <a:pPr lvl="4"/>
            <a:r>
              <a:rPr lang="ko-KR" altLang="en-US" dirty="0" err="1"/>
              <a:t>신경쓸</a:t>
            </a:r>
            <a:r>
              <a:rPr lang="ko-KR" altLang="en-US" dirty="0"/>
              <a:t> 필요가 없어짐</a:t>
            </a:r>
            <a:endParaRPr lang="en-US" altLang="ko-KR" dirty="0"/>
          </a:p>
          <a:p>
            <a:pPr lvl="3"/>
            <a:r>
              <a:rPr lang="ko-KR" altLang="en-US" dirty="0"/>
              <a:t>깨진 물체</a:t>
            </a:r>
            <a:r>
              <a:rPr lang="en-US" altLang="ko-KR" dirty="0"/>
              <a:t>, </a:t>
            </a:r>
            <a:r>
              <a:rPr lang="ko-KR" altLang="en-US" dirty="0"/>
              <a:t>시체</a:t>
            </a:r>
            <a:r>
              <a:rPr lang="en-US" altLang="ko-KR" dirty="0"/>
              <a:t>, </a:t>
            </a:r>
            <a:r>
              <a:rPr lang="ko-KR" altLang="en-US" dirty="0" err="1"/>
              <a:t>래그돌</a:t>
            </a:r>
            <a:r>
              <a:rPr lang="ko-KR" altLang="en-US" dirty="0"/>
              <a:t> 등에서 설정하자</a:t>
            </a:r>
            <a:endParaRPr lang="en-US" altLang="ko-KR" dirty="0"/>
          </a:p>
          <a:p>
            <a:pPr lvl="4"/>
            <a:r>
              <a:rPr lang="ko-KR" altLang="en-US" dirty="0"/>
              <a:t>게임에서 더 이상 기능을 상실하게 되면</a:t>
            </a:r>
            <a:r>
              <a:rPr lang="en-US" altLang="ko-KR" dirty="0"/>
              <a:t>, </a:t>
            </a:r>
            <a:r>
              <a:rPr lang="ko-KR" altLang="en-US" dirty="0"/>
              <a:t>특정 시간 후에는 사라지게 하는 것이 좋음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Kill Z </a:t>
            </a:r>
            <a:r>
              <a:rPr lang="ko-KR" altLang="en-US" dirty="0"/>
              <a:t>프로퍼티 사용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월드 세팅</a:t>
            </a:r>
            <a:r>
              <a:rPr lang="en-US" altLang="ko-KR" dirty="0"/>
              <a:t>’ </a:t>
            </a:r>
            <a:r>
              <a:rPr lang="ko-KR" altLang="en-US" dirty="0"/>
              <a:t>패널에서 </a:t>
            </a:r>
            <a:r>
              <a:rPr lang="ko-KR" altLang="en-US" dirty="0" err="1"/>
              <a:t>맵마다</a:t>
            </a:r>
            <a:r>
              <a:rPr lang="ko-KR" altLang="en-US" dirty="0"/>
              <a:t> 설정하는 프로퍼티임</a:t>
            </a:r>
            <a:endParaRPr lang="en-US" altLang="ko-KR" dirty="0"/>
          </a:p>
          <a:p>
            <a:pPr lvl="2"/>
            <a:r>
              <a:rPr lang="ko-KR" altLang="en-US" dirty="0"/>
              <a:t>설정한 </a:t>
            </a:r>
            <a:r>
              <a:rPr lang="en-US" altLang="ko-KR" dirty="0"/>
              <a:t>Z </a:t>
            </a:r>
            <a:r>
              <a:rPr lang="ko-KR" altLang="en-US" dirty="0"/>
              <a:t>위치보다 아래로 내려간 </a:t>
            </a:r>
            <a:r>
              <a:rPr lang="ko-KR" altLang="en-US" dirty="0" err="1"/>
              <a:t>액터는</a:t>
            </a:r>
            <a:r>
              <a:rPr lang="ko-KR" altLang="en-US" dirty="0"/>
              <a:t> 파괴함 </a:t>
            </a:r>
            <a:r>
              <a:rPr lang="en-US" altLang="ko-KR" dirty="0"/>
              <a:t>-&gt; </a:t>
            </a:r>
            <a:r>
              <a:rPr lang="ko-KR" altLang="en-US" dirty="0"/>
              <a:t>무한 낙하를 방지함</a:t>
            </a:r>
            <a:endParaRPr lang="en-US" altLang="ko-KR" dirty="0"/>
          </a:p>
          <a:p>
            <a:pPr lvl="3"/>
            <a:r>
              <a:rPr lang="ko-KR" altLang="en-US" dirty="0"/>
              <a:t>디폴트는 </a:t>
            </a:r>
            <a:r>
              <a:rPr lang="en-US" altLang="ko-KR" dirty="0"/>
              <a:t>-10km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4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Pawn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리스폰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Pawn</a:t>
            </a:r>
            <a:r>
              <a:rPr lang="ko-KR" altLang="en-US" dirty="0"/>
              <a:t>이 </a:t>
            </a:r>
            <a:r>
              <a:rPr lang="ko-KR" altLang="en-US" dirty="0" err="1"/>
              <a:t>디스트로이되면</a:t>
            </a:r>
            <a:endParaRPr lang="en-US" altLang="ko-KR" dirty="0"/>
          </a:p>
          <a:p>
            <a:pPr lvl="1"/>
            <a:r>
              <a:rPr lang="ko-KR" altLang="en-US" dirty="0"/>
              <a:t>정해진 장소에서 부활해서 다시 </a:t>
            </a:r>
            <a:r>
              <a:rPr lang="ko-KR" altLang="en-US" dirty="0" err="1"/>
              <a:t>플레이되도록</a:t>
            </a:r>
            <a:r>
              <a:rPr lang="ko-KR" altLang="en-US" dirty="0"/>
              <a:t> 하자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Pawn</a:t>
            </a:r>
            <a:r>
              <a:rPr lang="ko-KR" altLang="en-US" dirty="0"/>
              <a:t>이 소멸되어도</a:t>
            </a:r>
            <a:endParaRPr lang="en-US" altLang="ko-KR" dirty="0"/>
          </a:p>
          <a:p>
            <a:pPr lvl="1"/>
            <a:r>
              <a:rPr lang="en-US" altLang="ko-KR" dirty="0" err="1"/>
              <a:t>PlayerController</a:t>
            </a:r>
            <a:r>
              <a:rPr lang="ko-KR" altLang="en-US" dirty="0"/>
              <a:t>는 사라지지 않고</a:t>
            </a:r>
            <a:r>
              <a:rPr lang="en-US" altLang="ko-KR" dirty="0"/>
              <a:t>, </a:t>
            </a:r>
            <a:r>
              <a:rPr lang="ko-KR" altLang="en-US" dirty="0"/>
              <a:t>단지 연결만 절단됨 </a:t>
            </a:r>
            <a:r>
              <a:rPr lang="en-US" altLang="ko-KR" dirty="0"/>
              <a:t>(</a:t>
            </a:r>
            <a:r>
              <a:rPr lang="en-US" altLang="ko-KR" dirty="0" err="1"/>
              <a:t>Unpossess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Pawn</a:t>
            </a:r>
            <a:r>
              <a:rPr lang="ko-KR" altLang="en-US" dirty="0"/>
              <a:t>을 </a:t>
            </a:r>
            <a:r>
              <a:rPr lang="ko-KR" altLang="en-US" dirty="0" err="1"/>
              <a:t>리스폰했을</a:t>
            </a:r>
            <a:r>
              <a:rPr lang="ko-KR" altLang="en-US" dirty="0"/>
              <a:t> 때에는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 err="1"/>
              <a:t>PlayerController</a:t>
            </a:r>
            <a:r>
              <a:rPr lang="ko-KR" altLang="en-US" dirty="0"/>
              <a:t>를 다시 연결해주어야 함 </a:t>
            </a:r>
            <a:r>
              <a:rPr lang="en-US" altLang="ko-KR" dirty="0"/>
              <a:t>(Possess)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Controller</a:t>
            </a:r>
            <a:r>
              <a:rPr lang="ko-KR" altLang="en-US" dirty="0"/>
              <a:t>는 한 </a:t>
            </a:r>
            <a:r>
              <a:rPr lang="en-US" altLang="ko-KR" dirty="0"/>
              <a:t>Pawn</a:t>
            </a:r>
            <a:r>
              <a:rPr lang="ko-KR" altLang="en-US" dirty="0"/>
              <a:t>만 </a:t>
            </a:r>
            <a:r>
              <a:rPr lang="en-US" altLang="ko-KR" dirty="0"/>
              <a:t>possess</a:t>
            </a:r>
            <a:r>
              <a:rPr lang="ko-KR" altLang="en-US" dirty="0"/>
              <a:t>할 수 있음</a:t>
            </a:r>
          </a:p>
          <a:p>
            <a:pPr lvl="1"/>
            <a:r>
              <a:rPr lang="en-US" altLang="ko-KR" dirty="0"/>
              <a:t>Controller</a:t>
            </a:r>
            <a:r>
              <a:rPr lang="ko-KR" altLang="en-US" dirty="0"/>
              <a:t>가 다른 </a:t>
            </a:r>
            <a:r>
              <a:rPr lang="en-US" altLang="ko-KR" dirty="0"/>
              <a:t>Pawn</a:t>
            </a:r>
            <a:r>
              <a:rPr lang="ko-KR" altLang="en-US" dirty="0"/>
              <a:t>을 </a:t>
            </a:r>
            <a:r>
              <a:rPr lang="en-US" altLang="ko-KR" dirty="0"/>
              <a:t>posses</a:t>
            </a:r>
            <a:r>
              <a:rPr lang="ko-KR" altLang="en-US" dirty="0"/>
              <a:t>하고 싶으면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기존 폰을 </a:t>
            </a:r>
            <a:r>
              <a:rPr lang="en-US" altLang="ko-KR" dirty="0" err="1"/>
              <a:t>UnPossess</a:t>
            </a:r>
            <a:r>
              <a:rPr lang="ko-KR" altLang="en-US" dirty="0"/>
              <a:t>한 후에 진행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FAF71-96BB-4D56-BD0E-3E413444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1772816"/>
            <a:ext cx="1905000" cy="169545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A013359-A185-49C7-813A-EE32A7C73FBF}"/>
              </a:ext>
            </a:extLst>
          </p:cNvPr>
          <p:cNvSpPr/>
          <p:nvPr/>
        </p:nvSpPr>
        <p:spPr>
          <a:xfrm>
            <a:off x="8773913" y="1610238"/>
            <a:ext cx="1440160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73D053C1-BD0A-4BDB-8553-7040C7FB26E3}"/>
              </a:ext>
            </a:extLst>
          </p:cNvPr>
          <p:cNvSpPr/>
          <p:nvPr/>
        </p:nvSpPr>
        <p:spPr>
          <a:xfrm>
            <a:off x="9210346" y="1941753"/>
            <a:ext cx="756084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E8C8C7-0104-4F35-848E-3180B2D15F39}"/>
              </a:ext>
            </a:extLst>
          </p:cNvPr>
          <p:cNvSpPr/>
          <p:nvPr/>
        </p:nvSpPr>
        <p:spPr>
          <a:xfrm>
            <a:off x="9712710" y="2476494"/>
            <a:ext cx="1274275" cy="1274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7190A-2E08-403F-9447-7249FC8B4152}"/>
              </a:ext>
            </a:extLst>
          </p:cNvPr>
          <p:cNvSpPr txBox="1"/>
          <p:nvPr/>
        </p:nvSpPr>
        <p:spPr>
          <a:xfrm>
            <a:off x="8482250" y="128515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디스트로이됨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7BCC5-45E3-499F-BB60-4FE1248FE657}"/>
              </a:ext>
            </a:extLst>
          </p:cNvPr>
          <p:cNvSpPr txBox="1"/>
          <p:nvPr/>
        </p:nvSpPr>
        <p:spPr>
          <a:xfrm>
            <a:off x="9756450" y="373851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그대로 있음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C15678-A8D7-4592-A5CD-8D025D59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77" y="3234109"/>
            <a:ext cx="1771650" cy="1685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C2B75-F92E-423C-A10F-FEBA8D847BC9}"/>
              </a:ext>
            </a:extLst>
          </p:cNvPr>
          <p:cNvSpPr txBox="1"/>
          <p:nvPr/>
        </p:nvSpPr>
        <p:spPr>
          <a:xfrm>
            <a:off x="5916093" y="3954542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1694-D3CF-4FDB-B2C6-84A9D6FA5206}"/>
              </a:ext>
            </a:extLst>
          </p:cNvPr>
          <p:cNvSpPr txBox="1"/>
          <p:nvPr/>
        </p:nvSpPr>
        <p:spPr>
          <a:xfrm>
            <a:off x="5895420" y="4270607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Pawn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942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이벤트 바인딩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플레이어가 소멸되면 </a:t>
            </a:r>
            <a:r>
              <a:rPr lang="ko-KR" altLang="en-US" dirty="0" err="1"/>
              <a:t>리스폰되도록</a:t>
            </a:r>
            <a:r>
              <a:rPr lang="ko-KR" altLang="en-US" dirty="0"/>
              <a:t> 하기</a:t>
            </a:r>
            <a:endParaRPr lang="en-US" altLang="ko-KR" dirty="0"/>
          </a:p>
          <a:p>
            <a:pPr lvl="1"/>
            <a:r>
              <a:rPr lang="ko-KR" altLang="en-US" dirty="0"/>
              <a:t>플레이어 폰을 </a:t>
            </a:r>
            <a:r>
              <a:rPr lang="ko-KR" altLang="en-US" dirty="0" err="1"/>
              <a:t>리스폰하는</a:t>
            </a:r>
            <a:r>
              <a:rPr lang="ko-KR" altLang="en-US" dirty="0"/>
              <a:t> </a:t>
            </a:r>
            <a:r>
              <a:rPr lang="en-US" altLang="ko-KR" dirty="0"/>
              <a:t>Custom </a:t>
            </a:r>
            <a:r>
              <a:rPr lang="ko-KR" altLang="en-US" dirty="0"/>
              <a:t>이벤트를 정의하자</a:t>
            </a:r>
            <a:endParaRPr lang="en-US" altLang="ko-KR" dirty="0"/>
          </a:p>
          <a:p>
            <a:pPr lvl="1"/>
            <a:r>
              <a:rPr lang="ko-KR" altLang="en-US" dirty="0"/>
              <a:t>플레이어 폰이 </a:t>
            </a:r>
            <a:r>
              <a:rPr lang="ko-KR" altLang="en-US" dirty="0" err="1"/>
              <a:t>디스트로이되면</a:t>
            </a:r>
            <a:r>
              <a:rPr lang="ko-KR" altLang="en-US" dirty="0"/>
              <a:t> 이 이벤트가 호출되도록 하자</a:t>
            </a:r>
            <a:endParaRPr lang="en-US" altLang="ko-KR" dirty="0"/>
          </a:p>
          <a:p>
            <a:pPr lvl="2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플레이어 폰이 </a:t>
            </a:r>
            <a:r>
              <a:rPr lang="ko-KR" altLang="en-US" dirty="0" err="1"/>
              <a:t>생성되지도</a:t>
            </a:r>
            <a:r>
              <a:rPr lang="ko-KR" altLang="en-US" dirty="0"/>
              <a:t> 않았는데</a:t>
            </a:r>
            <a:r>
              <a:rPr lang="en-US" altLang="ko-KR" dirty="0"/>
              <a:t>,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이 이벤트 노드를 연결해둘 수 없음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이벤트 </a:t>
            </a:r>
            <a:r>
              <a:rPr lang="ko-KR" altLang="en-US" dirty="0" err="1"/>
              <a:t>바이딩</a:t>
            </a:r>
            <a:r>
              <a:rPr lang="ko-KR" altLang="en-US" dirty="0"/>
              <a:t> 기법 사용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바인팅</a:t>
            </a:r>
            <a:endParaRPr lang="en-US" altLang="ko-KR" dirty="0"/>
          </a:p>
          <a:p>
            <a:pPr lvl="1"/>
            <a:r>
              <a:rPr lang="en-US" altLang="ko-KR" dirty="0" err="1"/>
              <a:t>OnDestroyed</a:t>
            </a:r>
            <a:r>
              <a:rPr lang="ko-KR" altLang="en-US" dirty="0"/>
              <a:t>에 이벤트 바인딩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흐름제어 노드 </a:t>
            </a:r>
            <a:r>
              <a:rPr lang="en-US" altLang="ko-KR" dirty="0"/>
              <a:t>: </a:t>
            </a:r>
            <a:r>
              <a:rPr lang="en-US" altLang="ko-KR" dirty="0" err="1"/>
              <a:t>DoOnce</a:t>
            </a:r>
            <a:r>
              <a:rPr lang="en-US" altLang="ko-KR" dirty="0"/>
              <a:t>, Sequence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CC538C-39A8-4DE9-AAB6-5C15BAD7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2764991"/>
            <a:ext cx="3687713" cy="18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05279-FD42-43E2-89CF-73E6FA4F5C12}"/>
              </a:ext>
            </a:extLst>
          </p:cNvPr>
          <p:cNvSpPr txBox="1"/>
          <p:nvPr/>
        </p:nvSpPr>
        <p:spPr>
          <a:xfrm>
            <a:off x="7680176" y="4005064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FF00"/>
                </a:solidFill>
              </a:rPr>
              <a:t>델리게이트</a:t>
            </a:r>
            <a:r>
              <a:rPr lang="ko-KR" altLang="en-US" sz="1600" dirty="0">
                <a:solidFill>
                  <a:srgbClr val="FFFF00"/>
                </a:solidFill>
              </a:rPr>
              <a:t> 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841484-BF23-4F69-B925-E0BAB8843E1D}"/>
              </a:ext>
            </a:extLst>
          </p:cNvPr>
          <p:cNvSpPr/>
          <p:nvPr/>
        </p:nvSpPr>
        <p:spPr>
          <a:xfrm>
            <a:off x="7363327" y="3904904"/>
            <a:ext cx="288497" cy="288497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AA732D-371B-40F3-B220-6A52BADA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0" y="1084349"/>
            <a:ext cx="2741662" cy="715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7E376-63C0-4C74-B822-115F91C5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420" y="5191726"/>
            <a:ext cx="1800200" cy="9735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94FF48-6185-4A36-A60A-C1C96DF2B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5183945"/>
            <a:ext cx="1800200" cy="9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9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Test_Spawn_Coin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Test_Player_Death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정식</a:t>
            </a:r>
            <a:r>
              <a:rPr lang="en-US" altLang="ko-KR" dirty="0"/>
              <a:t> </a:t>
            </a:r>
            <a:r>
              <a:rPr lang="ko-KR" altLang="en-US" dirty="0"/>
              <a:t>레벨에 반영</a:t>
            </a:r>
            <a:r>
              <a:rPr lang="en-US" altLang="ko-KR" dirty="0"/>
              <a:t>: ‘Maps/PNStage01_Top’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7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480</Words>
  <Application>Microsoft Office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Tempus Sans ITC</vt:lpstr>
      <vt:lpstr>Office 테마</vt:lpstr>
      <vt:lpstr>탄생과 죽음</vt:lpstr>
      <vt:lpstr>CHAPTER 18 탄생과 죽음</vt:lpstr>
      <vt:lpstr>스폰</vt:lpstr>
      <vt:lpstr>스폰’</vt:lpstr>
      <vt:lpstr>디스트로이</vt:lpstr>
      <vt:lpstr>Pawn의 리스폰</vt:lpstr>
      <vt:lpstr>이벤트 바인딩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232</cp:revision>
  <dcterms:created xsi:type="dcterms:W3CDTF">2008-02-22T16:44:23Z</dcterms:created>
  <dcterms:modified xsi:type="dcterms:W3CDTF">2021-09-03T03:30:31Z</dcterms:modified>
</cp:coreProperties>
</file>