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2" r:id="rId2"/>
    <p:sldId id="344" r:id="rId3"/>
    <p:sldId id="347" r:id="rId4"/>
    <p:sldId id="349" r:id="rId5"/>
    <p:sldId id="346" r:id="rId6"/>
    <p:sldId id="348" r:id="rId7"/>
    <p:sldId id="351" r:id="rId8"/>
    <p:sldId id="350" r:id="rId9"/>
    <p:sldId id="352" r:id="rId10"/>
    <p:sldId id="354" r:id="rId11"/>
    <p:sldId id="353" r:id="rId12"/>
    <p:sldId id="355" r:id="rId13"/>
    <p:sldId id="356" r:id="rId1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4" autoAdjust="0"/>
    <p:restoredTop sz="95731" autoAdjust="0"/>
  </p:normalViewPr>
  <p:slideViewPr>
    <p:cSldViewPr>
      <p:cViewPr varScale="1">
        <p:scale>
          <a:sx n="142" d="100"/>
          <a:sy n="142" d="100"/>
        </p:scale>
        <p:origin x="144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보상과 위험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조건식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분기 노드</a:t>
            </a:r>
            <a:endParaRPr lang="en-US" altLang="ko-KR" dirty="0"/>
          </a:p>
          <a:p>
            <a:pPr lvl="1"/>
            <a:r>
              <a:rPr lang="ko-KR" altLang="en-US" dirty="0"/>
              <a:t>조건식의 결과를 분기 노드의 </a:t>
            </a:r>
            <a:r>
              <a:rPr lang="en-US" altLang="ko-KR" dirty="0"/>
              <a:t>Condition</a:t>
            </a:r>
            <a:r>
              <a:rPr lang="ko-KR" altLang="en-US" dirty="0"/>
              <a:t>으로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Math</a:t>
            </a:r>
            <a:r>
              <a:rPr lang="ko-KR" altLang="en-US" dirty="0"/>
              <a:t> 노드</a:t>
            </a:r>
            <a:endParaRPr lang="en-US" altLang="ko-KR" dirty="0"/>
          </a:p>
          <a:p>
            <a:pPr lvl="1"/>
            <a:r>
              <a:rPr lang="en-US" altLang="ko-KR" dirty="0"/>
              <a:t>&gt;, &lt;, &gt;=, &lt;=, ==, !=</a:t>
            </a:r>
          </a:p>
          <a:p>
            <a:pPr lvl="2"/>
            <a:r>
              <a:rPr lang="en-US" altLang="ko-KR" dirty="0"/>
              <a:t>Greater,</a:t>
            </a:r>
            <a:r>
              <a:rPr lang="ko-KR" altLang="en-US" dirty="0"/>
              <a:t> </a:t>
            </a:r>
            <a:r>
              <a:rPr lang="en-US" altLang="ko-KR" dirty="0"/>
              <a:t>Less,</a:t>
            </a:r>
            <a:r>
              <a:rPr lang="ko-KR" altLang="en-US" dirty="0"/>
              <a:t> </a:t>
            </a:r>
            <a:r>
              <a:rPr lang="en-US" altLang="ko-KR" dirty="0" err="1"/>
              <a:t>GreaterEqual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LessEqual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Equal,</a:t>
            </a:r>
            <a:r>
              <a:rPr lang="ko-KR" altLang="en-US" dirty="0"/>
              <a:t> </a:t>
            </a:r>
            <a:r>
              <a:rPr lang="en-US" altLang="ko-KR" dirty="0" err="1"/>
              <a:t>NotEqual</a:t>
            </a:r>
            <a:endParaRPr lang="en-US" altLang="ko-KR" dirty="0"/>
          </a:p>
          <a:p>
            <a:pPr lvl="1"/>
            <a:r>
              <a:rPr lang="en-US" altLang="ko-KR" dirty="0"/>
              <a:t>AND, OR, XOR, NAND, NOR, NOT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F70FE1-26A0-4BEB-B0AD-B36CB0F0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046179"/>
            <a:ext cx="1679454" cy="1014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7B52DC-3C6A-415A-82CF-59A26116E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3356992"/>
            <a:ext cx="757993" cy="8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이벤트와 함수의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이벤트와 함수의 차이</a:t>
            </a:r>
            <a:endParaRPr lang="en-US" altLang="ko-KR" dirty="0"/>
          </a:p>
          <a:p>
            <a:pPr lvl="1"/>
            <a:r>
              <a:rPr lang="ko-KR" altLang="en-US" dirty="0"/>
              <a:t>출력의 차이 </a:t>
            </a:r>
            <a:r>
              <a:rPr lang="en-US" altLang="ko-KR" dirty="0"/>
              <a:t>: Custom </a:t>
            </a:r>
            <a:r>
              <a:rPr lang="ko-KR" altLang="en-US" dirty="0"/>
              <a:t>이벤트는</a:t>
            </a:r>
            <a:r>
              <a:rPr lang="en-US" altLang="ko-KR" dirty="0"/>
              <a:t> </a:t>
            </a:r>
            <a:r>
              <a:rPr lang="ko-KR" altLang="en-US" dirty="0"/>
              <a:t>출력을 가지지 못함</a:t>
            </a:r>
            <a:endParaRPr lang="en-US" altLang="ko-KR" dirty="0"/>
          </a:p>
          <a:p>
            <a:pPr lvl="1"/>
            <a:r>
              <a:rPr lang="en-US" altLang="ko-KR" dirty="0"/>
              <a:t>Latent </a:t>
            </a:r>
            <a:r>
              <a:rPr lang="ko-KR" altLang="en-US" dirty="0"/>
              <a:t>액션 사용의 차이 </a:t>
            </a:r>
            <a:r>
              <a:rPr lang="en-US" altLang="ko-KR" dirty="0"/>
              <a:t>: </a:t>
            </a:r>
            <a:r>
              <a:rPr lang="ko-KR" altLang="en-US" dirty="0"/>
              <a:t>함수를</a:t>
            </a:r>
            <a:r>
              <a:rPr lang="en-US" altLang="ko-KR" dirty="0"/>
              <a:t> </a:t>
            </a:r>
            <a:r>
              <a:rPr lang="ko-KR" altLang="en-US" dirty="0"/>
              <a:t>호출하면 즉각적으로 실행이 끝나야 함</a:t>
            </a:r>
            <a:endParaRPr lang="en-US" altLang="ko-KR" dirty="0"/>
          </a:p>
          <a:p>
            <a:pPr lvl="2"/>
            <a:r>
              <a:rPr lang="ko-KR" altLang="en-US" dirty="0"/>
              <a:t>함수에서는</a:t>
            </a:r>
            <a:r>
              <a:rPr lang="en-US" altLang="ko-KR" dirty="0"/>
              <a:t> Delay </a:t>
            </a:r>
            <a:r>
              <a:rPr lang="ko-KR" altLang="en-US" dirty="0"/>
              <a:t>노드와 같은 </a:t>
            </a:r>
            <a:r>
              <a:rPr lang="en-US" altLang="ko-KR" dirty="0"/>
              <a:t>Latent </a:t>
            </a:r>
            <a:r>
              <a:rPr lang="ko-KR" altLang="en-US" dirty="0"/>
              <a:t>액션을 사용할 수 없음</a:t>
            </a:r>
            <a:endParaRPr lang="en-US" altLang="ko-KR" dirty="0"/>
          </a:p>
          <a:p>
            <a:pPr lvl="1"/>
            <a:r>
              <a:rPr lang="ko-KR" altLang="en-US" dirty="0"/>
              <a:t>이벤트 그래프의 차이 </a:t>
            </a:r>
            <a:r>
              <a:rPr lang="en-US" altLang="ko-KR" dirty="0"/>
              <a:t>: </a:t>
            </a:r>
            <a:r>
              <a:rPr lang="ko-KR" altLang="en-US" dirty="0"/>
              <a:t>이벤트는 한 이벤트 그래프 공간에서 배치되나</a:t>
            </a:r>
            <a:r>
              <a:rPr lang="en-US" altLang="ko-KR" dirty="0"/>
              <a:t>, </a:t>
            </a:r>
            <a:r>
              <a:rPr lang="ko-KR" altLang="en-US" dirty="0"/>
              <a:t>함수는 각각이 독립적인 함수 그래프를 가짐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지침</a:t>
            </a:r>
            <a:endParaRPr lang="en-US" altLang="ko-KR" dirty="0"/>
          </a:p>
          <a:p>
            <a:pPr lvl="1"/>
            <a:r>
              <a:rPr lang="ko-KR" altLang="en-US" dirty="0"/>
              <a:t>엄격하고 구분할 필요 없음</a:t>
            </a:r>
            <a:endParaRPr lang="en-US" altLang="ko-KR" dirty="0"/>
          </a:p>
          <a:p>
            <a:pPr lvl="1"/>
            <a:r>
              <a:rPr lang="ko-KR" altLang="en-US" dirty="0"/>
              <a:t>일단 </a:t>
            </a:r>
            <a:r>
              <a:rPr lang="en-US" altLang="ko-KR" dirty="0"/>
              <a:t>Custom </a:t>
            </a:r>
            <a:r>
              <a:rPr lang="ko-KR" altLang="en-US" dirty="0"/>
              <a:t>이벤트로 만들자</a:t>
            </a:r>
            <a:endParaRPr lang="en-US" altLang="ko-KR" dirty="0"/>
          </a:p>
          <a:p>
            <a:pPr lvl="1"/>
            <a:r>
              <a:rPr lang="ko-KR" altLang="en-US" dirty="0"/>
              <a:t>출력이 필요한 경우에는 함수로 만들자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8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블루프린트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함수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매크로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블루프린트</a:t>
            </a:r>
            <a:r>
              <a:rPr lang="ko-KR" altLang="en-US" dirty="0"/>
              <a:t> 함수 라이브러리 </a:t>
            </a:r>
            <a:endParaRPr lang="en-US" altLang="ko-KR" dirty="0"/>
          </a:p>
          <a:p>
            <a:pPr lvl="1"/>
            <a:r>
              <a:rPr lang="ko-KR" altLang="en-US" dirty="0"/>
              <a:t>라이브러리 </a:t>
            </a:r>
            <a:r>
              <a:rPr lang="en-US" altLang="ko-KR" dirty="0"/>
              <a:t>= </a:t>
            </a:r>
            <a:r>
              <a:rPr lang="ko-KR" altLang="en-US" dirty="0"/>
              <a:t>함수 모음</a:t>
            </a:r>
            <a:endParaRPr lang="en-US" altLang="ko-KR" dirty="0"/>
          </a:p>
          <a:p>
            <a:pPr lvl="1"/>
            <a:r>
              <a:rPr lang="ko-KR" altLang="en-US" dirty="0" err="1"/>
              <a:t>블루프린트</a:t>
            </a:r>
            <a:r>
              <a:rPr lang="ko-KR" altLang="en-US" dirty="0"/>
              <a:t> 함수 라이브러리 </a:t>
            </a:r>
            <a:r>
              <a:rPr lang="en-US" altLang="ko-KR" dirty="0"/>
              <a:t>= </a:t>
            </a:r>
            <a:r>
              <a:rPr lang="ko-KR" altLang="en-US" dirty="0"/>
              <a:t>특정 오브젝트에 묶이지 않은 정적 함수 모음</a:t>
            </a:r>
            <a:endParaRPr lang="en-US" altLang="ko-KR" dirty="0"/>
          </a:p>
          <a:p>
            <a:pPr lvl="2"/>
            <a:r>
              <a:rPr lang="ko-KR" altLang="en-US" dirty="0"/>
              <a:t>특정 </a:t>
            </a:r>
            <a:r>
              <a:rPr lang="ko-KR" altLang="en-US" dirty="0" err="1"/>
              <a:t>액터의</a:t>
            </a:r>
            <a:r>
              <a:rPr lang="ko-KR" altLang="en-US" dirty="0"/>
              <a:t> 함수를 호출하지 않는 함수들인 유틸리티 함수들을 제공</a:t>
            </a:r>
            <a:endParaRPr lang="en-US" altLang="ko-KR" dirty="0"/>
          </a:p>
          <a:p>
            <a:pPr lvl="2"/>
            <a:r>
              <a:rPr lang="ko-KR" altLang="en-US" dirty="0"/>
              <a:t>어디에서나 사용할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블루프린트</a:t>
            </a:r>
            <a:r>
              <a:rPr lang="ko-KR" altLang="en-US" dirty="0"/>
              <a:t> 매크로 라이브러리 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ko-KR" altLang="en-US" dirty="0" err="1"/>
              <a:t>액터의</a:t>
            </a:r>
            <a:r>
              <a:rPr lang="ko-KR" altLang="en-US" dirty="0"/>
              <a:t> 함수를 사용하는 함수 모음</a:t>
            </a:r>
            <a:endParaRPr lang="en-US" altLang="ko-KR" dirty="0"/>
          </a:p>
          <a:p>
            <a:pPr lvl="1"/>
            <a:r>
              <a:rPr lang="ko-KR" altLang="en-US" dirty="0"/>
              <a:t>라이브러리 생성 시에 부모클래스 선택함</a:t>
            </a:r>
            <a:endParaRPr lang="en-US" altLang="ko-KR" dirty="0"/>
          </a:p>
          <a:p>
            <a:pPr lvl="2"/>
            <a:r>
              <a:rPr lang="en-US" altLang="ko-KR" dirty="0"/>
              <a:t>Actor</a:t>
            </a:r>
            <a:r>
              <a:rPr lang="ko-KR" altLang="en-US" dirty="0"/>
              <a:t>를 선택하면</a:t>
            </a:r>
            <a:r>
              <a:rPr lang="en-US" altLang="ko-KR" dirty="0"/>
              <a:t>, Actor</a:t>
            </a:r>
            <a:r>
              <a:rPr lang="ko-KR" altLang="en-US" dirty="0"/>
              <a:t>가 제공하는 </a:t>
            </a:r>
            <a:r>
              <a:rPr lang="en-US" altLang="ko-KR" dirty="0" err="1"/>
              <a:t>GetActorLocation</a:t>
            </a:r>
            <a:r>
              <a:rPr lang="en-US" altLang="ko-KR" dirty="0"/>
              <a:t> </a:t>
            </a:r>
            <a:r>
              <a:rPr lang="ko-KR" altLang="en-US" dirty="0"/>
              <a:t>기능을 사용할 수 있음</a:t>
            </a:r>
            <a:endParaRPr lang="en-US" altLang="ko-KR" dirty="0"/>
          </a:p>
          <a:p>
            <a:pPr lvl="3"/>
            <a:r>
              <a:rPr lang="ko-KR" altLang="en-US" dirty="0"/>
              <a:t>이 라이브러리의 함수는 </a:t>
            </a:r>
            <a:r>
              <a:rPr lang="en-US" altLang="ko-KR" dirty="0"/>
              <a:t>Actor</a:t>
            </a:r>
            <a:r>
              <a:rPr lang="ko-KR" altLang="en-US" dirty="0"/>
              <a:t>를 상속한 </a:t>
            </a:r>
            <a:r>
              <a:rPr lang="ko-KR" altLang="en-US" dirty="0" err="1"/>
              <a:t>블루프린트에서만</a:t>
            </a:r>
            <a:r>
              <a:rPr lang="ko-KR" altLang="en-US" dirty="0"/>
              <a:t> 사용되어야 함 </a:t>
            </a:r>
            <a:r>
              <a:rPr lang="en-US" altLang="ko-KR" dirty="0"/>
              <a:t>(</a:t>
            </a:r>
            <a:r>
              <a:rPr lang="ko-KR" altLang="en-US" dirty="0"/>
              <a:t>레벨 </a:t>
            </a:r>
            <a:r>
              <a:rPr lang="ko-KR" altLang="en-US" dirty="0" err="1"/>
              <a:t>블루프린트에서는</a:t>
            </a:r>
            <a:r>
              <a:rPr lang="ko-KR" altLang="en-US" dirty="0"/>
              <a:t> 사용 불가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매크로에서의 시작 노드나</a:t>
            </a:r>
            <a:r>
              <a:rPr lang="en-US" altLang="ko-KR" dirty="0"/>
              <a:t> </a:t>
            </a:r>
            <a:r>
              <a:rPr lang="ko-KR" altLang="en-US" dirty="0"/>
              <a:t>종료 노드는 실행 핀이 없음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기존 테스트 레벨 수정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Test_Trigger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기존 테스트 레벨 수정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Test_Player_Death</a:t>
            </a:r>
            <a:r>
              <a:rPr lang="en-US" altLang="ko-KR" dirty="0"/>
              <a:t>’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7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19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보상과 위험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게임은</a:t>
            </a:r>
            <a:endParaRPr lang="en-US" altLang="ko-KR" dirty="0"/>
          </a:p>
          <a:p>
            <a:pPr lvl="1"/>
            <a:r>
              <a:rPr lang="ko-KR" altLang="en-US" dirty="0"/>
              <a:t>밋밋하면 재미없음</a:t>
            </a:r>
            <a:endParaRPr lang="en-US" altLang="ko-KR" dirty="0"/>
          </a:p>
          <a:p>
            <a:pPr lvl="1"/>
            <a:r>
              <a:rPr lang="ko-KR" altLang="en-US" dirty="0"/>
              <a:t>보상과 위험이라는 조미료가 필요함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보상과 위험의 예시</a:t>
            </a:r>
            <a:endParaRPr lang="en-US" altLang="ko-KR" dirty="0"/>
          </a:p>
          <a:p>
            <a:pPr lvl="1"/>
            <a:r>
              <a:rPr lang="ko-KR" altLang="en-US" dirty="0"/>
              <a:t>보상 </a:t>
            </a:r>
            <a:r>
              <a:rPr lang="en-US" altLang="ko-KR" dirty="0"/>
              <a:t>: </a:t>
            </a:r>
            <a:r>
              <a:rPr lang="ko-KR" altLang="en-US" dirty="0"/>
              <a:t>적으로부터 도망칠 때에 이동 속도를 높이는 스프린트 이동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위험 </a:t>
            </a:r>
            <a:r>
              <a:rPr lang="en-US" altLang="ko-KR" dirty="0"/>
              <a:t>: </a:t>
            </a:r>
            <a:r>
              <a:rPr lang="ko-KR" altLang="en-US" dirty="0"/>
              <a:t>공짜는 없음</a:t>
            </a:r>
            <a:r>
              <a:rPr lang="en-US" altLang="ko-KR" dirty="0"/>
              <a:t>. </a:t>
            </a:r>
            <a:r>
              <a:rPr lang="ko-KR" altLang="en-US" dirty="0"/>
              <a:t>코인을 써야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구현하려면</a:t>
            </a:r>
            <a:endParaRPr lang="en-US" altLang="ko-KR" dirty="0"/>
          </a:p>
          <a:p>
            <a:pPr lvl="1"/>
            <a:r>
              <a:rPr lang="ko-KR" altLang="en-US" dirty="0"/>
              <a:t>코인의 개수 세기 </a:t>
            </a:r>
            <a:r>
              <a:rPr lang="en-US" altLang="ko-KR" dirty="0"/>
              <a:t>: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기능을 활용하기 위해서 </a:t>
            </a:r>
            <a:r>
              <a:rPr lang="en-US" altLang="ko-KR" dirty="0"/>
              <a:t>: </a:t>
            </a:r>
            <a:r>
              <a:rPr lang="ko-KR" altLang="en-US" dirty="0"/>
              <a:t>서브루틴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장의 목표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변수 배우기</a:t>
            </a:r>
            <a:endParaRPr lang="en-US" altLang="ko-KR" dirty="0"/>
          </a:p>
          <a:p>
            <a:pPr lvl="1"/>
            <a:r>
              <a:rPr lang="ko-KR" altLang="en-US" dirty="0"/>
              <a:t>서브루틴 배우기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3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변수 생성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변수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 생성</a:t>
            </a:r>
            <a:endParaRPr lang="en-US" altLang="ko-KR" dirty="0"/>
          </a:p>
          <a:p>
            <a:pPr lvl="1"/>
            <a:r>
              <a:rPr lang="ko-KR" altLang="en-US" dirty="0"/>
              <a:t>내 </a:t>
            </a:r>
            <a:r>
              <a:rPr lang="ko-KR" altLang="en-US" dirty="0" err="1"/>
              <a:t>블루프린트</a:t>
            </a:r>
            <a:r>
              <a:rPr lang="ko-KR" altLang="en-US" dirty="0"/>
              <a:t> 패널에서 변수 추가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자주 사용하는 변수 유형</a:t>
            </a:r>
            <a:endParaRPr lang="en-US" altLang="ko-KR" dirty="0"/>
          </a:p>
          <a:p>
            <a:pPr lvl="1"/>
            <a:r>
              <a:rPr lang="en-US" altLang="ko-KR" dirty="0"/>
              <a:t>Boolean : True/False</a:t>
            </a:r>
            <a:r>
              <a:rPr lang="ko-KR" altLang="en-US" dirty="0"/>
              <a:t>의 두 값을 가짐</a:t>
            </a:r>
            <a:endParaRPr lang="en-US" altLang="ko-KR" dirty="0"/>
          </a:p>
          <a:p>
            <a:pPr lvl="1"/>
            <a:r>
              <a:rPr lang="en-US" altLang="ko-KR" dirty="0"/>
              <a:t>Integer : </a:t>
            </a:r>
            <a:r>
              <a:rPr lang="ko-KR" altLang="en-US" dirty="0"/>
              <a:t>소수 부분이 없는 정수임</a:t>
            </a:r>
            <a:endParaRPr lang="en-US" altLang="ko-KR" dirty="0"/>
          </a:p>
          <a:p>
            <a:pPr lvl="1"/>
            <a:r>
              <a:rPr lang="en-US" altLang="ko-KR" dirty="0"/>
              <a:t>Float : </a:t>
            </a:r>
            <a:r>
              <a:rPr lang="ko-KR" altLang="en-US" dirty="0"/>
              <a:t>소수 부분을 가지는 수임</a:t>
            </a:r>
            <a:endParaRPr lang="en-US" altLang="ko-KR" dirty="0"/>
          </a:p>
          <a:p>
            <a:pPr lvl="1"/>
            <a:r>
              <a:rPr lang="en-US" altLang="ko-KR" dirty="0"/>
              <a:t>Vector : X,Y,Z</a:t>
            </a:r>
            <a:r>
              <a:rPr lang="ko-KR" altLang="en-US" dirty="0"/>
              <a:t>의 세 개의 </a:t>
            </a:r>
            <a:r>
              <a:rPr lang="en-US" altLang="ko-KR" dirty="0"/>
              <a:t>Float</a:t>
            </a:r>
            <a:r>
              <a:rPr lang="ko-KR" altLang="en-US" dirty="0"/>
              <a:t>를 가지는 구조체임</a:t>
            </a:r>
            <a:endParaRPr lang="en-US" altLang="ko-KR" dirty="0"/>
          </a:p>
          <a:p>
            <a:pPr lvl="1"/>
            <a:r>
              <a:rPr lang="en-US" altLang="ko-KR" dirty="0"/>
              <a:t>String : </a:t>
            </a:r>
            <a:r>
              <a:rPr lang="ko-KR" altLang="en-US" dirty="0"/>
              <a:t>문자열임</a:t>
            </a:r>
            <a:endParaRPr lang="en-US" altLang="ko-KR" dirty="0"/>
          </a:p>
          <a:p>
            <a:pPr lvl="1"/>
            <a:r>
              <a:rPr lang="en-US" altLang="ko-KR" dirty="0"/>
              <a:t>Object : </a:t>
            </a:r>
            <a:r>
              <a:rPr lang="ko-KR" altLang="en-US" dirty="0"/>
              <a:t>객체임</a:t>
            </a:r>
            <a:endParaRPr lang="en-US" altLang="ko-KR" dirty="0"/>
          </a:p>
          <a:p>
            <a:pPr lvl="2"/>
            <a:r>
              <a:rPr lang="ko-KR" altLang="en-US" dirty="0"/>
              <a:t>동일한 객체 색이라고 하더라도 호환되지 않을 경우에는 핀을 서로 연결할 수 없음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FE5A8A-D7DA-437D-A180-CAD724B0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32" y="2098060"/>
            <a:ext cx="1257339" cy="33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변수 추출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할당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변수 노드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변수값의</a:t>
            </a:r>
            <a:r>
              <a:rPr lang="ko-KR" altLang="en-US" dirty="0"/>
              <a:t> 추출과 할당</a:t>
            </a:r>
            <a:endParaRPr lang="en-US" altLang="ko-KR" dirty="0"/>
          </a:p>
          <a:p>
            <a:pPr lvl="1"/>
            <a:r>
              <a:rPr lang="ko-KR" altLang="en-US" dirty="0"/>
              <a:t>추출</a:t>
            </a:r>
            <a:r>
              <a:rPr lang="en-US" altLang="ko-KR" dirty="0"/>
              <a:t>=Get, </a:t>
            </a:r>
            <a:r>
              <a:rPr lang="ko-KR" altLang="en-US" dirty="0"/>
              <a:t>할당</a:t>
            </a:r>
            <a:r>
              <a:rPr lang="en-US" altLang="ko-KR" dirty="0"/>
              <a:t>=Set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변수 노드 배치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내 </a:t>
            </a:r>
            <a:r>
              <a:rPr lang="ko-KR" altLang="en-US" dirty="0" err="1"/>
              <a:t>블루프린트</a:t>
            </a:r>
            <a:r>
              <a:rPr lang="en-US" altLang="ko-KR" dirty="0"/>
              <a:t>’</a:t>
            </a:r>
            <a:r>
              <a:rPr lang="ko-KR" altLang="en-US" dirty="0"/>
              <a:t> 패널에서 변수를 드래그</a:t>
            </a:r>
            <a:r>
              <a:rPr lang="en-US" altLang="ko-KR" dirty="0"/>
              <a:t>&amp;</a:t>
            </a:r>
            <a:r>
              <a:rPr lang="ko-KR" altLang="en-US" dirty="0" err="1"/>
              <a:t>드롭하면</a:t>
            </a:r>
            <a:r>
              <a:rPr lang="en-US" altLang="ko-KR" dirty="0"/>
              <a:t>, Get/Set</a:t>
            </a:r>
            <a:r>
              <a:rPr lang="ko-KR" altLang="en-US" dirty="0"/>
              <a:t>을 선택한 후에 설치됨</a:t>
            </a:r>
            <a:endParaRPr lang="en-US" altLang="ko-KR" dirty="0"/>
          </a:p>
          <a:p>
            <a:pPr lvl="1"/>
            <a:r>
              <a:rPr lang="en-US" altLang="ko-KR" dirty="0"/>
              <a:t>Ctrl/Alt </a:t>
            </a:r>
            <a:r>
              <a:rPr lang="ko-KR" altLang="en-US" dirty="0"/>
              <a:t>키를 누른 채로 </a:t>
            </a:r>
            <a:r>
              <a:rPr lang="en-US" altLang="ko-KR" dirty="0" err="1"/>
              <a:t>Drag&amp;Drop</a:t>
            </a:r>
            <a:r>
              <a:rPr lang="ko-KR" altLang="en-US" dirty="0"/>
              <a:t>하면</a:t>
            </a:r>
            <a:r>
              <a:rPr lang="en-US" altLang="ko-KR" dirty="0"/>
              <a:t>, Get/Set </a:t>
            </a:r>
            <a:r>
              <a:rPr lang="ko-KR" altLang="en-US" dirty="0"/>
              <a:t>설치됨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2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프라이빗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변수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변수로 승격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/>
              <a:t>변수의 </a:t>
            </a:r>
            <a:r>
              <a:rPr lang="en-US" altLang="ko-KR" dirty="0"/>
              <a:t>‘</a:t>
            </a:r>
            <a:r>
              <a:rPr lang="ko-KR" altLang="en-US" dirty="0" err="1"/>
              <a:t>프라이빗</a:t>
            </a:r>
            <a:r>
              <a:rPr lang="en-US" altLang="ko-KR" dirty="0"/>
              <a:t>’</a:t>
            </a:r>
            <a:r>
              <a:rPr lang="ko-KR" altLang="en-US" dirty="0"/>
              <a:t> 프로퍼티를 체크할 경우에는</a:t>
            </a:r>
            <a:r>
              <a:rPr lang="en-US" altLang="ko-KR" dirty="0"/>
              <a:t>, </a:t>
            </a:r>
            <a:r>
              <a:rPr lang="ko-KR" altLang="en-US" dirty="0"/>
              <a:t>동일 </a:t>
            </a:r>
            <a:r>
              <a:rPr lang="ko-KR" altLang="en-US" dirty="0" err="1"/>
              <a:t>블루프린트의</a:t>
            </a:r>
            <a:r>
              <a:rPr lang="ko-KR" altLang="en-US" dirty="0"/>
              <a:t> 이벤트 그래프나 함수 그래프 내부에서만 변수에 </a:t>
            </a:r>
            <a:r>
              <a:rPr lang="en-US" altLang="ko-KR" dirty="0"/>
              <a:t>Get/Set</a:t>
            </a:r>
            <a:r>
              <a:rPr lang="ko-KR" altLang="en-US" dirty="0"/>
              <a:t>이 가능함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프라이빗</a:t>
            </a:r>
            <a:r>
              <a:rPr lang="en-US" altLang="ko-KR" dirty="0"/>
              <a:t>’</a:t>
            </a:r>
            <a:r>
              <a:rPr lang="ko-KR" altLang="en-US" dirty="0"/>
              <a:t>이 체크되지 않은 경우에는</a:t>
            </a:r>
            <a:r>
              <a:rPr lang="en-US" altLang="ko-KR" dirty="0"/>
              <a:t>,</a:t>
            </a:r>
            <a:r>
              <a:rPr lang="ko-KR" altLang="en-US" dirty="0"/>
              <a:t> 모든 외부에서 </a:t>
            </a:r>
            <a:r>
              <a:rPr lang="en-US" altLang="ko-KR" dirty="0"/>
              <a:t>Get/Set</a:t>
            </a:r>
            <a:r>
              <a:rPr lang="ko-KR" altLang="en-US" dirty="0"/>
              <a:t>이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변수로 승격</a:t>
            </a:r>
            <a:endParaRPr lang="en-US" altLang="ko-KR" dirty="0"/>
          </a:p>
          <a:p>
            <a:pPr lvl="1"/>
            <a:r>
              <a:rPr lang="ko-KR" altLang="en-US" dirty="0" err="1"/>
              <a:t>상수값을</a:t>
            </a:r>
            <a:r>
              <a:rPr lang="ko-KR" altLang="en-US" dirty="0"/>
              <a:t> 변수로 만들기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0A846C-A9E3-4DD5-AD6D-2CB43A08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61" y="1844824"/>
            <a:ext cx="1900039" cy="533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288528-9BBA-403B-B922-0225B190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97" y="2495436"/>
            <a:ext cx="3466703" cy="24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9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서브루틴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서브루틴</a:t>
            </a:r>
            <a:endParaRPr lang="en-US" altLang="ko-KR" dirty="0"/>
          </a:p>
          <a:p>
            <a:pPr lvl="1"/>
            <a:r>
              <a:rPr lang="ko-KR" altLang="en-US" dirty="0"/>
              <a:t>반복 사용할 코드</a:t>
            </a:r>
            <a:endParaRPr lang="en-US" altLang="ko-KR" dirty="0"/>
          </a:p>
          <a:p>
            <a:pPr lvl="1"/>
            <a:r>
              <a:rPr lang="ko-KR" altLang="en-US" dirty="0"/>
              <a:t>종류 </a:t>
            </a:r>
            <a:r>
              <a:rPr lang="en-US" altLang="ko-KR" dirty="0"/>
              <a:t>: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매크로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추가 </a:t>
            </a:r>
            <a:r>
              <a:rPr lang="en-US" altLang="ko-KR" dirty="0"/>
              <a:t>: ‘</a:t>
            </a:r>
            <a:r>
              <a:rPr lang="ko-KR" altLang="en-US" dirty="0"/>
              <a:t>내 </a:t>
            </a:r>
            <a:r>
              <a:rPr lang="ko-KR" altLang="en-US" dirty="0" err="1"/>
              <a:t>블루프린트</a:t>
            </a:r>
            <a:r>
              <a:rPr lang="en-US" altLang="ko-KR" dirty="0"/>
              <a:t>’ </a:t>
            </a:r>
            <a:r>
              <a:rPr lang="ko-KR" altLang="en-US" dirty="0"/>
              <a:t>패널에서 함수 추가</a:t>
            </a:r>
            <a:endParaRPr lang="en-US" altLang="ko-KR" dirty="0"/>
          </a:p>
          <a:p>
            <a:pPr lvl="1"/>
            <a:r>
              <a:rPr lang="ko-KR" altLang="en-US" dirty="0"/>
              <a:t>각 함수별로 노드 네트워크를 작성함</a:t>
            </a:r>
            <a:r>
              <a:rPr lang="en-US" altLang="ko-KR" dirty="0"/>
              <a:t>. </a:t>
            </a:r>
            <a:r>
              <a:rPr lang="ko-KR" altLang="en-US" dirty="0"/>
              <a:t>함수 추가</a:t>
            </a:r>
            <a:r>
              <a:rPr lang="en-US" altLang="ko-KR" dirty="0"/>
              <a:t>/</a:t>
            </a:r>
            <a:r>
              <a:rPr lang="ko-KR" altLang="en-US" dirty="0"/>
              <a:t>수정하면 각 함수의 전용 그래프 창이 열림</a:t>
            </a:r>
            <a:endParaRPr lang="en-US" altLang="ko-KR" dirty="0"/>
          </a:p>
          <a:p>
            <a:pPr lvl="2"/>
            <a:r>
              <a:rPr lang="ko-KR" altLang="en-US" dirty="0"/>
              <a:t>이벤트 그래프와 구별되도록 </a:t>
            </a:r>
            <a:r>
              <a:rPr lang="en-US" altLang="ko-KR" dirty="0"/>
              <a:t>‘</a:t>
            </a:r>
            <a:r>
              <a:rPr lang="ko-KR" altLang="en-US" dirty="0"/>
              <a:t>함수 그래프</a:t>
            </a:r>
            <a:r>
              <a:rPr lang="en-US" altLang="ko-KR" dirty="0"/>
              <a:t>‘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형변환</a:t>
            </a:r>
            <a:endParaRPr lang="en-US" altLang="ko-KR" dirty="0"/>
          </a:p>
          <a:p>
            <a:pPr lvl="1"/>
            <a:r>
              <a:rPr lang="ko-KR" altLang="en-US" dirty="0"/>
              <a:t>기본적인 일부에 대해서는 자동 지원해줌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</a:t>
            </a:r>
            <a:r>
              <a:rPr lang="ko-KR" altLang="en-US" dirty="0"/>
              <a:t> 정수를 스트링에 연결하는 경우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실제로는 </a:t>
            </a:r>
            <a:r>
              <a:rPr lang="en-US" altLang="ko-KR" dirty="0" err="1"/>
              <a:t>PNPlayerPawn</a:t>
            </a:r>
            <a:r>
              <a:rPr lang="en-US" altLang="ko-KR" dirty="0"/>
              <a:t> </a:t>
            </a:r>
            <a:r>
              <a:rPr lang="ko-KR" altLang="en-US" dirty="0"/>
              <a:t>타입인데</a:t>
            </a:r>
            <a:r>
              <a:rPr lang="en-US" altLang="ko-KR" dirty="0"/>
              <a:t>, Actor </a:t>
            </a:r>
            <a:r>
              <a:rPr lang="ko-KR" altLang="en-US" dirty="0"/>
              <a:t>타입으로 주어진 경우 </a:t>
            </a:r>
            <a:r>
              <a:rPr lang="en-US" altLang="ko-KR" dirty="0"/>
              <a:t>: </a:t>
            </a:r>
            <a:r>
              <a:rPr lang="en-US" altLang="ko-KR" dirty="0" err="1"/>
              <a:t>PNPlayerPawn</a:t>
            </a:r>
            <a:r>
              <a:rPr lang="ko-KR" altLang="en-US" dirty="0"/>
              <a:t>에서 정의된 함수를 호출하려면 </a:t>
            </a:r>
            <a:r>
              <a:rPr lang="en-US" altLang="ko-KR" dirty="0" err="1"/>
              <a:t>PNPlayerPawn</a:t>
            </a:r>
            <a:r>
              <a:rPr lang="en-US" altLang="ko-KR" dirty="0"/>
              <a:t> </a:t>
            </a:r>
            <a:r>
              <a:rPr lang="ko-KR" altLang="en-US" dirty="0"/>
              <a:t>타입으로 형변환해야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형변환</a:t>
            </a:r>
            <a:r>
              <a:rPr lang="ko-KR" altLang="en-US" dirty="0"/>
              <a:t> 노드 설치 </a:t>
            </a:r>
            <a:r>
              <a:rPr lang="en-US" altLang="ko-KR" dirty="0"/>
              <a:t>: </a:t>
            </a:r>
            <a:r>
              <a:rPr lang="ko-KR" altLang="en-US" dirty="0"/>
              <a:t>유틸리티</a:t>
            </a:r>
            <a:r>
              <a:rPr lang="en-US" altLang="ko-KR" dirty="0"/>
              <a:t>&gt;</a:t>
            </a:r>
            <a:r>
              <a:rPr lang="ko-KR" altLang="en-US" dirty="0" err="1"/>
              <a:t>형변환</a:t>
            </a:r>
            <a:r>
              <a:rPr lang="en-US" altLang="ko-KR" dirty="0"/>
              <a:t>&gt;‘</a:t>
            </a:r>
            <a:r>
              <a:rPr lang="en-US" altLang="ko-KR" dirty="0" err="1"/>
              <a:t>PNPlayerPawn</a:t>
            </a:r>
            <a:r>
              <a:rPr lang="ko-KR" altLang="en-US" dirty="0"/>
              <a:t>에 </a:t>
            </a:r>
            <a:r>
              <a:rPr lang="ko-KR" altLang="en-US" dirty="0" err="1"/>
              <a:t>형변환</a:t>
            </a:r>
            <a:r>
              <a:rPr lang="en-US" altLang="ko-KR" dirty="0"/>
              <a:t>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en-US" altLang="ko-KR" dirty="0" err="1"/>
              <a:t>PNPlayerPawn</a:t>
            </a:r>
            <a:r>
              <a:rPr lang="en-US" altLang="ko-KR" dirty="0"/>
              <a:t> </a:t>
            </a:r>
            <a:r>
              <a:rPr lang="ko-KR" altLang="en-US" dirty="0"/>
              <a:t>타입이 아니었다면</a:t>
            </a:r>
            <a:r>
              <a:rPr lang="en-US" altLang="ko-KR" dirty="0"/>
              <a:t>, </a:t>
            </a:r>
            <a:r>
              <a:rPr lang="ko-KR" altLang="en-US" dirty="0"/>
              <a:t>흐름이 </a:t>
            </a:r>
            <a:r>
              <a:rPr lang="ko-KR" altLang="en-US" dirty="0" err="1"/>
              <a:t>실행핀으로</a:t>
            </a:r>
            <a:r>
              <a:rPr lang="ko-KR" altLang="en-US" dirty="0"/>
              <a:t> 흐르지 낳고</a:t>
            </a:r>
            <a:r>
              <a:rPr lang="en-US" altLang="ko-KR" dirty="0"/>
              <a:t>, ‘Cast Failed’</a:t>
            </a:r>
            <a:r>
              <a:rPr lang="ko-KR" altLang="en-US" dirty="0"/>
              <a:t>으로 흐름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1505BC-C73E-4573-8709-287E66AF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634542"/>
            <a:ext cx="74961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즐겨찾기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기능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타이머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자주 사용하는 서브루틴</a:t>
            </a:r>
            <a:r>
              <a:rPr lang="en-US" altLang="ko-KR" dirty="0"/>
              <a:t>/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ko-KR" altLang="en-US" dirty="0" err="1"/>
              <a:t>해두면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팔레트</a:t>
            </a:r>
            <a:r>
              <a:rPr lang="en-US" altLang="ko-KR" dirty="0"/>
              <a:t>’ </a:t>
            </a:r>
            <a:r>
              <a:rPr lang="ko-KR" altLang="en-US" dirty="0"/>
              <a:t>패널에 등록됨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타이머 활용</a:t>
            </a:r>
            <a:endParaRPr lang="en-US" altLang="ko-KR" dirty="0"/>
          </a:p>
          <a:p>
            <a:pPr lvl="1"/>
            <a:r>
              <a:rPr lang="ko-KR" altLang="en-US" dirty="0"/>
              <a:t>지정한 시간 이후에 서브루틴 호출하도록 함</a:t>
            </a:r>
            <a:endParaRPr lang="en-US" altLang="ko-KR" dirty="0"/>
          </a:p>
          <a:p>
            <a:pPr lvl="2"/>
            <a:r>
              <a:rPr lang="ko-KR" altLang="en-US" dirty="0"/>
              <a:t>노드 추가 </a:t>
            </a:r>
            <a:r>
              <a:rPr lang="en-US" altLang="ko-KR" dirty="0"/>
              <a:t>: Utilities&gt;Timer&gt;’Set Timer by Function Name’</a:t>
            </a:r>
          </a:p>
          <a:p>
            <a:pPr lvl="1"/>
            <a:r>
              <a:rPr lang="en-US" altLang="ko-KR" dirty="0"/>
              <a:t>Function Name = </a:t>
            </a:r>
            <a:r>
              <a:rPr lang="ko-KR" altLang="en-US" dirty="0"/>
              <a:t>함수 </a:t>
            </a:r>
            <a:r>
              <a:rPr lang="en-US" altLang="ko-KR" dirty="0"/>
              <a:t>/ Custom </a:t>
            </a:r>
            <a:r>
              <a:rPr lang="ko-KR" altLang="en-US" dirty="0"/>
              <a:t>이벤트 이름</a:t>
            </a:r>
            <a:endParaRPr lang="en-US" altLang="ko-KR" dirty="0"/>
          </a:p>
          <a:p>
            <a:pPr lvl="1"/>
            <a:r>
              <a:rPr lang="en-US" altLang="ko-KR" dirty="0"/>
              <a:t>Looping : </a:t>
            </a:r>
            <a:r>
              <a:rPr lang="ko-KR" altLang="en-US" dirty="0"/>
              <a:t>매 시간간격마다 호출됨</a:t>
            </a:r>
            <a:endParaRPr lang="en-US" altLang="ko-KR" dirty="0"/>
          </a:p>
          <a:p>
            <a:pPr lvl="2"/>
            <a:r>
              <a:rPr lang="ko-KR" altLang="en-US" dirty="0"/>
              <a:t>이 경우 다른 액션에서 </a:t>
            </a:r>
            <a:r>
              <a:rPr lang="en-US" altLang="ko-KR" dirty="0" err="1"/>
              <a:t>ResetTimer</a:t>
            </a:r>
            <a:r>
              <a:rPr lang="en-US" altLang="ko-KR" dirty="0"/>
              <a:t>, </a:t>
            </a:r>
            <a:r>
              <a:rPr lang="en-US" altLang="ko-KR" dirty="0" err="1"/>
              <a:t>UnsetTimer</a:t>
            </a:r>
            <a:r>
              <a:rPr lang="en-US" altLang="ko-KR" dirty="0"/>
              <a:t> 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DC7904-5193-472A-8ECF-115F9BA36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265" y="1844824"/>
            <a:ext cx="3882644" cy="12961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991BD5-D752-4677-8242-EA1CBCDA1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609" y="3429000"/>
            <a:ext cx="2716717" cy="17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순수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순수 함수</a:t>
            </a:r>
            <a:endParaRPr lang="en-US" altLang="ko-KR" dirty="0"/>
          </a:p>
          <a:p>
            <a:pPr lvl="1"/>
            <a:r>
              <a:rPr lang="ko-KR" altLang="en-US" dirty="0"/>
              <a:t>순수 함수 </a:t>
            </a:r>
            <a:r>
              <a:rPr lang="en-US" altLang="ko-KR" dirty="0"/>
              <a:t>: </a:t>
            </a:r>
            <a:r>
              <a:rPr lang="ko-KR" altLang="en-US" dirty="0" err="1"/>
              <a:t>출력값이</a:t>
            </a:r>
            <a:r>
              <a:rPr lang="ko-KR" altLang="en-US" dirty="0"/>
              <a:t> 입력 </a:t>
            </a:r>
            <a:r>
              <a:rPr lang="ko-KR" altLang="en-US" dirty="0" err="1"/>
              <a:t>인자값에만</a:t>
            </a:r>
            <a:r>
              <a:rPr lang="ko-KR" altLang="en-US" dirty="0"/>
              <a:t> 의존하는 경우</a:t>
            </a:r>
            <a:endParaRPr lang="en-US" altLang="ko-KR" dirty="0"/>
          </a:p>
          <a:p>
            <a:pPr lvl="2"/>
            <a:r>
              <a:rPr lang="ko-KR" altLang="en-US" dirty="0"/>
              <a:t>호출시마다 항상 같은 값이 계산되므로 실행 순서에 의미가 없음</a:t>
            </a:r>
            <a:endParaRPr lang="en-US" altLang="ko-KR" dirty="0"/>
          </a:p>
          <a:p>
            <a:pPr lvl="1"/>
            <a:r>
              <a:rPr lang="ko-KR" altLang="en-US" dirty="0"/>
              <a:t>순수 함수가 아닌 경우 </a:t>
            </a:r>
            <a:r>
              <a:rPr lang="en-US" altLang="ko-KR" dirty="0"/>
              <a:t>: </a:t>
            </a:r>
            <a:r>
              <a:rPr lang="ko-KR" altLang="en-US" dirty="0"/>
              <a:t>함수 외부의 </a:t>
            </a:r>
            <a:r>
              <a:rPr lang="ko-KR" altLang="en-US" dirty="0" err="1"/>
              <a:t>변수값을</a:t>
            </a:r>
            <a:r>
              <a:rPr lang="ko-KR" altLang="en-US" dirty="0"/>
              <a:t> 참조하여 함수의 호출시마다 </a:t>
            </a:r>
            <a:r>
              <a:rPr lang="ko-KR" altLang="en-US" dirty="0" err="1"/>
              <a:t>리턴값이</a:t>
            </a:r>
            <a:r>
              <a:rPr lang="ko-KR" altLang="en-US" dirty="0"/>
              <a:t> 동일하지 않은 경우</a:t>
            </a:r>
            <a:endParaRPr lang="en-US" altLang="ko-KR" dirty="0"/>
          </a:p>
          <a:p>
            <a:pPr lvl="2"/>
            <a:r>
              <a:rPr lang="ko-KR" altLang="en-US" dirty="0"/>
              <a:t>실행 순서가 중요함</a:t>
            </a:r>
            <a:endParaRPr lang="en-US" altLang="ko-KR" dirty="0"/>
          </a:p>
          <a:p>
            <a:r>
              <a:rPr lang="ko-KR" altLang="en-US" dirty="0"/>
              <a:t>순수화</a:t>
            </a:r>
            <a:endParaRPr lang="en-US" altLang="ko-KR" dirty="0"/>
          </a:p>
          <a:p>
            <a:pPr lvl="1"/>
            <a:r>
              <a:rPr lang="ko-KR" altLang="en-US" dirty="0"/>
              <a:t>순수함수인 경우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en-US" altLang="ko-KR" dirty="0"/>
              <a:t>‘</a:t>
            </a:r>
            <a:r>
              <a:rPr lang="ko-KR" altLang="en-US" dirty="0" err="1"/>
              <a:t>퓨어</a:t>
            </a:r>
            <a:r>
              <a:rPr lang="en-US" altLang="ko-KR" dirty="0"/>
              <a:t>’</a:t>
            </a:r>
            <a:r>
              <a:rPr lang="ko-KR" altLang="en-US" dirty="0"/>
              <a:t> 프로퍼티에 체크</a:t>
            </a:r>
            <a:r>
              <a:rPr lang="en-US" altLang="ko-KR" dirty="0"/>
              <a:t> -&gt; </a:t>
            </a:r>
            <a:r>
              <a:rPr lang="ko-KR" altLang="en-US" dirty="0"/>
              <a:t>실행 핀을 </a:t>
            </a:r>
            <a:r>
              <a:rPr lang="ko-KR" altLang="en-US" dirty="0" err="1"/>
              <a:t>없애줌</a:t>
            </a:r>
            <a:endParaRPr lang="en-US" altLang="ko-KR" dirty="0"/>
          </a:p>
          <a:p>
            <a:pPr lvl="1"/>
            <a:r>
              <a:rPr lang="ko-KR" altLang="en-US" dirty="0" err="1"/>
              <a:t>형변환</a:t>
            </a:r>
            <a:r>
              <a:rPr lang="ko-KR" altLang="en-US" dirty="0"/>
              <a:t> 노드도 순수 노드로 만들 수 있음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4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741</Words>
  <Application>Microsoft Office PowerPoint</Application>
  <PresentationFormat>와이드스크린</PresentationFormat>
  <Paragraphs>146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맑은 고딕</vt:lpstr>
      <vt:lpstr>Arial</vt:lpstr>
      <vt:lpstr>Tempus Sans ITC</vt:lpstr>
      <vt:lpstr>Office 테마</vt:lpstr>
      <vt:lpstr>보상과 위험</vt:lpstr>
      <vt:lpstr>CHAPTER 19 보상과 위험</vt:lpstr>
      <vt:lpstr>변수 생성, 변수 유형</vt:lpstr>
      <vt:lpstr>변수 추출/할당, 변수 노드 배치</vt:lpstr>
      <vt:lpstr>프라이빗 변수, 변수로 승격</vt:lpstr>
      <vt:lpstr>서브루틴, 함수</vt:lpstr>
      <vt:lpstr>형변환</vt:lpstr>
      <vt:lpstr>즐겨찾기 기능, 타이머 활용</vt:lpstr>
      <vt:lpstr>순수 함수</vt:lpstr>
      <vt:lpstr>조건식</vt:lpstr>
      <vt:lpstr>이벤트와 함수의 차이</vt:lpstr>
      <vt:lpstr>블루프린트 함수/매크로 라이브러리</vt:lpstr>
      <vt:lpstr>실습 준비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237</cp:revision>
  <dcterms:created xsi:type="dcterms:W3CDTF">2008-02-22T16:44:23Z</dcterms:created>
  <dcterms:modified xsi:type="dcterms:W3CDTF">2021-09-03T03:30:34Z</dcterms:modified>
</cp:coreProperties>
</file>