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2" r:id="rId2"/>
    <p:sldId id="344" r:id="rId3"/>
    <p:sldId id="346" r:id="rId4"/>
    <p:sldId id="347" r:id="rId5"/>
    <p:sldId id="350" r:id="rId6"/>
    <p:sldId id="349" r:id="rId7"/>
    <p:sldId id="351" r:id="rId8"/>
    <p:sldId id="348" r:id="rId9"/>
    <p:sldId id="353" r:id="rId10"/>
    <p:sldId id="352" r:id="rId11"/>
    <p:sldId id="354" r:id="rId12"/>
    <p:sldId id="345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4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9822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콜리전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객체 반응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커스터마이즈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페이퍼 닌자의 개선</a:t>
            </a:r>
            <a:endParaRPr lang="en-US" altLang="ko-KR" dirty="0"/>
          </a:p>
          <a:p>
            <a:pPr lvl="1"/>
            <a:r>
              <a:rPr lang="en-US" altLang="ko-KR" dirty="0" err="1"/>
              <a:t>PNPlayerPawn</a:t>
            </a:r>
            <a:r>
              <a:rPr lang="ko-KR" altLang="en-US" dirty="0"/>
              <a:t>의 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프리셋을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CharacterMesh</a:t>
            </a:r>
            <a:r>
              <a:rPr lang="en-US" altLang="ko-KR" dirty="0"/>
              <a:t>’</a:t>
            </a:r>
            <a:r>
              <a:rPr lang="ko-KR" altLang="en-US" dirty="0"/>
              <a:t>로 하면</a:t>
            </a:r>
            <a:endParaRPr lang="en-US" altLang="ko-KR" dirty="0"/>
          </a:p>
          <a:p>
            <a:pPr lvl="2"/>
            <a:r>
              <a:rPr lang="ko-KR" altLang="en-US" dirty="0"/>
              <a:t>죽을 때에 코인이 겹쳤을 때 서로 튕기는 문제가 발생함</a:t>
            </a:r>
            <a:endParaRPr lang="en-US" altLang="ko-KR" dirty="0"/>
          </a:p>
          <a:p>
            <a:pPr lvl="3"/>
            <a:r>
              <a:rPr lang="ko-KR" altLang="en-US" dirty="0"/>
              <a:t>사용자 정의 </a:t>
            </a:r>
            <a:r>
              <a:rPr lang="en-US" altLang="ko-KR" dirty="0"/>
              <a:t>‘</a:t>
            </a:r>
            <a:r>
              <a:rPr lang="ko-KR" altLang="en-US" dirty="0"/>
              <a:t>객체 채널</a:t>
            </a:r>
            <a:r>
              <a:rPr lang="en-US" altLang="ko-KR" dirty="0"/>
              <a:t>’</a:t>
            </a:r>
            <a:r>
              <a:rPr lang="ko-KR" altLang="en-US" dirty="0"/>
              <a:t>과</a:t>
            </a:r>
            <a:r>
              <a:rPr lang="en-US" altLang="ko-KR" dirty="0"/>
              <a:t>, ‘</a:t>
            </a:r>
            <a:r>
              <a:rPr lang="ko-KR" altLang="en-US" dirty="0" err="1"/>
              <a:t>프리셋</a:t>
            </a:r>
            <a:r>
              <a:rPr lang="en-US" altLang="ko-KR" dirty="0"/>
              <a:t>’</a:t>
            </a:r>
            <a:r>
              <a:rPr lang="ko-KR" altLang="en-US" dirty="0"/>
              <a:t>을 만들어서</a:t>
            </a:r>
            <a:r>
              <a:rPr lang="en-US" altLang="ko-KR" dirty="0"/>
              <a:t>, </a:t>
            </a:r>
            <a:r>
              <a:rPr lang="ko-KR" altLang="en-US" dirty="0"/>
              <a:t>픽업 </a:t>
            </a:r>
            <a:r>
              <a:rPr lang="ko-KR" altLang="en-US" dirty="0" err="1"/>
              <a:t>아이템끼리는</a:t>
            </a:r>
            <a:r>
              <a:rPr lang="ko-KR" altLang="en-US" dirty="0"/>
              <a:t> </a:t>
            </a:r>
            <a:r>
              <a:rPr lang="ko-KR" altLang="en-US" dirty="0" err="1"/>
              <a:t>콜리전이</a:t>
            </a:r>
            <a:r>
              <a:rPr lang="ko-KR" altLang="en-US" dirty="0"/>
              <a:t> 발생되지 않도록 하자</a:t>
            </a:r>
            <a:endParaRPr lang="en-US" altLang="ko-KR" dirty="0"/>
          </a:p>
          <a:p>
            <a:pPr lvl="2"/>
            <a:r>
              <a:rPr lang="ko-KR" altLang="en-US" dirty="0"/>
              <a:t>죽을 때에 캐릭터가 바닥을 뚫고 낙하하는 문제가 발생함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en-US" altLang="ko-KR" dirty="0" err="1"/>
              <a:t>CharacterMesh</a:t>
            </a:r>
            <a:r>
              <a:rPr lang="en-US" altLang="ko-KR" dirty="0"/>
              <a:t>’ </a:t>
            </a:r>
            <a:r>
              <a:rPr lang="ko-KR" altLang="en-US" dirty="0" err="1"/>
              <a:t>프리셋에서는</a:t>
            </a:r>
            <a:r>
              <a:rPr lang="ko-KR" altLang="en-US" dirty="0"/>
              <a:t> </a:t>
            </a:r>
            <a:r>
              <a:rPr lang="en-US" altLang="ko-KR" dirty="0"/>
              <a:t>‘Collision Enabled’</a:t>
            </a:r>
            <a:r>
              <a:rPr lang="ko-KR" altLang="en-US" dirty="0"/>
              <a:t>가 </a:t>
            </a:r>
            <a:r>
              <a:rPr lang="en-US" altLang="ko-KR" dirty="0"/>
              <a:t>‘Query Only(No Physics Collision)’</a:t>
            </a:r>
            <a:r>
              <a:rPr lang="ko-KR" altLang="en-US" dirty="0"/>
              <a:t>으로 설정되어 있음</a:t>
            </a:r>
            <a:endParaRPr lang="en-US" altLang="ko-KR" dirty="0"/>
          </a:p>
          <a:p>
            <a:pPr lvl="4"/>
            <a:r>
              <a:rPr lang="ko-KR" altLang="en-US" dirty="0" err="1"/>
              <a:t>피직스</a:t>
            </a:r>
            <a:r>
              <a:rPr lang="ko-KR" altLang="en-US" dirty="0"/>
              <a:t> 시뮬레이션으로 발생하는 강체의 움직임으로 인한 </a:t>
            </a:r>
            <a:r>
              <a:rPr lang="ko-KR" altLang="en-US" dirty="0" err="1"/>
              <a:t>콜리전은</a:t>
            </a:r>
            <a:r>
              <a:rPr lang="ko-KR" altLang="en-US" dirty="0"/>
              <a:t> 처리되지 않으므로 바닥을 뚫고 떨어짐</a:t>
            </a:r>
            <a:endParaRPr lang="en-US" altLang="ko-KR" dirty="0"/>
          </a:p>
          <a:p>
            <a:pPr lvl="3"/>
            <a:r>
              <a:rPr lang="ko-KR" altLang="en-US" dirty="0"/>
              <a:t>따라서 죽을 때에는 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프리셋을</a:t>
            </a:r>
            <a:r>
              <a:rPr lang="ko-KR" altLang="en-US" dirty="0"/>
              <a:t> 동적으로 </a:t>
            </a:r>
            <a:r>
              <a:rPr lang="en-US" altLang="ko-KR" dirty="0"/>
              <a:t>‘Ragdoll’</a:t>
            </a:r>
            <a:r>
              <a:rPr lang="ko-KR" altLang="en-US" dirty="0"/>
              <a:t>로 변경하자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코인이 방출되면서 바로 다시 회수되는 문제</a:t>
            </a:r>
            <a:endParaRPr lang="en-US" altLang="ko-KR" dirty="0"/>
          </a:p>
          <a:p>
            <a:pPr lvl="2"/>
            <a:r>
              <a:rPr lang="ko-KR" altLang="en-US" dirty="0"/>
              <a:t>방출된 후 </a:t>
            </a:r>
            <a:r>
              <a:rPr lang="en-US" altLang="ko-KR" dirty="0"/>
              <a:t>0.5</a:t>
            </a:r>
            <a:r>
              <a:rPr lang="ko-KR" altLang="en-US" dirty="0"/>
              <a:t>초 동안은 겹침 이벤트가 발생해도 무시되도록 하자</a:t>
            </a:r>
            <a:endParaRPr lang="en-US" altLang="ko-KR" dirty="0"/>
          </a:p>
          <a:p>
            <a:pPr lvl="3"/>
            <a:r>
              <a:rPr lang="en-US" altLang="ko-KR" dirty="0"/>
              <a:t>Gate </a:t>
            </a:r>
            <a:r>
              <a:rPr lang="ko-KR" altLang="en-US" dirty="0"/>
              <a:t>노드를 사용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BF1E06-B042-459A-8D00-30FA81F9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3645024"/>
            <a:ext cx="1470555" cy="1124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0D3584-01E5-4A27-A183-25339DC8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343" y="3645024"/>
            <a:ext cx="1437285" cy="11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2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트레이스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응답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객체 반응</a:t>
            </a:r>
            <a:endParaRPr lang="en-US" altLang="ko-KR" dirty="0"/>
          </a:p>
          <a:p>
            <a:pPr lvl="1"/>
            <a:r>
              <a:rPr lang="ko-KR" altLang="en-US" dirty="0" err="1"/>
              <a:t>콜라이더를</a:t>
            </a:r>
            <a:r>
              <a:rPr lang="ko-KR" altLang="en-US" dirty="0"/>
              <a:t> 움직여서 다른 </a:t>
            </a:r>
            <a:r>
              <a:rPr lang="ko-KR" altLang="en-US" dirty="0" err="1"/>
              <a:t>콜라이더와의</a:t>
            </a:r>
            <a:r>
              <a:rPr lang="ko-KR" altLang="en-US" dirty="0"/>
              <a:t> 접촉 반응을 확인</a:t>
            </a:r>
            <a:endParaRPr lang="en-US" altLang="ko-KR" dirty="0"/>
          </a:p>
          <a:p>
            <a:r>
              <a:rPr lang="ko-KR" altLang="en-US" dirty="0" err="1"/>
              <a:t>트레이스</a:t>
            </a:r>
            <a:r>
              <a:rPr lang="ko-KR" altLang="en-US" dirty="0"/>
              <a:t> 반응</a:t>
            </a:r>
            <a:endParaRPr lang="en-US" altLang="ko-KR" dirty="0"/>
          </a:p>
          <a:p>
            <a:pPr lvl="1"/>
            <a:r>
              <a:rPr lang="ko-KR" altLang="en-US" dirty="0"/>
              <a:t>레이저 포인터 빛을 </a:t>
            </a:r>
            <a:r>
              <a:rPr lang="ko-KR" altLang="en-US" dirty="0" err="1"/>
              <a:t>콜라이더로</a:t>
            </a:r>
            <a:r>
              <a:rPr lang="ko-KR" altLang="en-US" dirty="0"/>
              <a:t> 쏘고 레이저와 </a:t>
            </a:r>
            <a:r>
              <a:rPr lang="ko-KR" altLang="en-US" dirty="0" err="1"/>
              <a:t>콜라이더의</a:t>
            </a:r>
            <a:r>
              <a:rPr lang="ko-KR" altLang="en-US" dirty="0"/>
              <a:t> 반응을 확인</a:t>
            </a:r>
            <a:endParaRPr lang="en-US" altLang="ko-KR" dirty="0"/>
          </a:p>
          <a:p>
            <a:pPr lvl="1"/>
            <a:r>
              <a:rPr lang="ko-KR" altLang="en-US" dirty="0" err="1"/>
              <a:t>트레이스</a:t>
            </a:r>
            <a:r>
              <a:rPr lang="ko-KR" altLang="en-US" dirty="0"/>
              <a:t> 반응 </a:t>
            </a:r>
            <a:r>
              <a:rPr lang="en-US" altLang="ko-KR" dirty="0"/>
              <a:t>= </a:t>
            </a:r>
            <a:r>
              <a:rPr lang="ko-KR" altLang="en-US" dirty="0"/>
              <a:t>레이 캐스트 </a:t>
            </a:r>
            <a:r>
              <a:rPr lang="en-US" altLang="ko-KR" dirty="0"/>
              <a:t>= </a:t>
            </a:r>
            <a:r>
              <a:rPr lang="ko-KR" altLang="en-US" dirty="0"/>
              <a:t>라인 </a:t>
            </a:r>
            <a:r>
              <a:rPr lang="ko-KR" altLang="en-US" dirty="0" err="1"/>
              <a:t>트레이스</a:t>
            </a:r>
            <a:endParaRPr lang="en-US" altLang="ko-KR" dirty="0"/>
          </a:p>
          <a:p>
            <a:pPr lvl="1"/>
            <a:r>
              <a:rPr lang="ko-KR" altLang="en-US" dirty="0" err="1"/>
              <a:t>콜라이더는</a:t>
            </a:r>
            <a:r>
              <a:rPr lang="ko-KR" altLang="en-US" dirty="0"/>
              <a:t> </a:t>
            </a:r>
            <a:r>
              <a:rPr lang="ko-KR" altLang="en-US" dirty="0" err="1"/>
              <a:t>트레이스</a:t>
            </a:r>
            <a:r>
              <a:rPr lang="ko-KR" altLang="en-US" dirty="0"/>
              <a:t> 반응과 객체 반응 설정을 따로 할 수 있음</a:t>
            </a:r>
            <a:endParaRPr lang="en-US" altLang="ko-KR" dirty="0"/>
          </a:p>
          <a:p>
            <a:pPr lvl="1"/>
            <a:r>
              <a:rPr lang="ko-KR" altLang="en-US" dirty="0" err="1"/>
              <a:t>트레이스</a:t>
            </a:r>
            <a:r>
              <a:rPr lang="ko-KR" altLang="en-US" dirty="0"/>
              <a:t> 반응이 필요한 이유</a:t>
            </a:r>
            <a:endParaRPr lang="en-US" altLang="ko-KR" dirty="0"/>
          </a:p>
          <a:p>
            <a:pPr lvl="2"/>
            <a:r>
              <a:rPr lang="ko-KR" altLang="en-US" dirty="0"/>
              <a:t>철망은 물체를 </a:t>
            </a:r>
            <a:r>
              <a:rPr lang="ko-KR" altLang="en-US" dirty="0" err="1"/>
              <a:t>블록하지만</a:t>
            </a:r>
            <a:r>
              <a:rPr lang="ko-KR" altLang="en-US" dirty="0"/>
              <a:t> 시야</a:t>
            </a:r>
            <a:r>
              <a:rPr lang="en-US" altLang="ko-KR" dirty="0"/>
              <a:t>/</a:t>
            </a:r>
            <a:r>
              <a:rPr lang="ko-KR" altLang="en-US" dirty="0"/>
              <a:t>총알 등의 </a:t>
            </a:r>
            <a:r>
              <a:rPr lang="ko-KR" altLang="en-US" dirty="0" err="1"/>
              <a:t>트레이스는</a:t>
            </a:r>
            <a:r>
              <a:rPr lang="ko-KR" altLang="en-US" dirty="0"/>
              <a:t> 통과시켜야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트레이스</a:t>
            </a:r>
            <a:r>
              <a:rPr lang="ko-KR" altLang="en-US" dirty="0"/>
              <a:t> 반응의 활용 방법</a:t>
            </a:r>
            <a:endParaRPr lang="en-US" altLang="ko-KR" dirty="0"/>
          </a:p>
          <a:p>
            <a:pPr lvl="1"/>
            <a:r>
              <a:rPr lang="ko-KR" altLang="en-US" dirty="0"/>
              <a:t>시야 체크 </a:t>
            </a:r>
            <a:r>
              <a:rPr lang="en-US" altLang="ko-KR" dirty="0"/>
              <a:t>: </a:t>
            </a:r>
            <a:r>
              <a:rPr lang="ko-KR" altLang="en-US" dirty="0"/>
              <a:t>한 캐릭터가 다른 캐릭터 또는 지점이 시야에 보이는지 확인</a:t>
            </a:r>
            <a:endParaRPr lang="en-US" altLang="ko-KR" dirty="0"/>
          </a:p>
          <a:p>
            <a:pPr lvl="1"/>
            <a:r>
              <a:rPr lang="ko-KR" altLang="en-US" dirty="0"/>
              <a:t>착탄 체크 </a:t>
            </a:r>
            <a:r>
              <a:rPr lang="en-US" altLang="ko-KR" dirty="0"/>
              <a:t>: </a:t>
            </a:r>
            <a:r>
              <a:rPr lang="ko-KR" altLang="en-US" dirty="0"/>
              <a:t>사격한 무기의 명중 판정을 수행 </a:t>
            </a:r>
            <a:r>
              <a:rPr lang="en-US" altLang="ko-KR" dirty="0"/>
              <a:t>(</a:t>
            </a:r>
            <a:r>
              <a:rPr lang="ko-KR" altLang="en-US" dirty="0"/>
              <a:t>총알은 시각적 </a:t>
            </a:r>
            <a:r>
              <a:rPr lang="ko-KR" altLang="en-US" dirty="0" err="1"/>
              <a:t>연출용임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차폐 체크 </a:t>
            </a:r>
            <a:r>
              <a:rPr lang="en-US" altLang="ko-KR" dirty="0"/>
              <a:t>: </a:t>
            </a:r>
            <a:r>
              <a:rPr lang="ko-KR" altLang="en-US" dirty="0"/>
              <a:t>수류탄 폭발 등의 범위 타격 공격에서 차폐물 등으로 몸을 </a:t>
            </a:r>
            <a:r>
              <a:rPr lang="ko-KR" altLang="en-US" dirty="0" err="1"/>
              <a:t>지켰는지의</a:t>
            </a:r>
            <a:r>
              <a:rPr lang="ko-KR" altLang="en-US" dirty="0"/>
              <a:t> 여부 확인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객체 채널과 마찬가지로 </a:t>
            </a:r>
            <a:r>
              <a:rPr lang="ko-KR" altLang="en-US" dirty="0" err="1"/>
              <a:t>트레이스</a:t>
            </a:r>
            <a:r>
              <a:rPr lang="ko-KR" altLang="en-US" dirty="0"/>
              <a:t> 채널이 있음</a:t>
            </a:r>
            <a:endParaRPr lang="en-US" altLang="ko-KR" dirty="0"/>
          </a:p>
          <a:p>
            <a:pPr lvl="1"/>
            <a:r>
              <a:rPr lang="ko-KR" altLang="en-US" dirty="0" err="1"/>
              <a:t>콜라이더에서</a:t>
            </a:r>
            <a:r>
              <a:rPr lang="ko-KR" altLang="en-US" dirty="0"/>
              <a:t> </a:t>
            </a:r>
            <a:r>
              <a:rPr lang="ko-KR" altLang="en-US" dirty="0" err="1"/>
              <a:t>트레이스</a:t>
            </a:r>
            <a:r>
              <a:rPr lang="ko-KR" altLang="en-US" dirty="0"/>
              <a:t> 채널마다 개별적인 응답을 하도록 할 수 있음</a:t>
            </a:r>
            <a:endParaRPr lang="en-US" altLang="ko-KR" dirty="0"/>
          </a:p>
          <a:p>
            <a:pPr lvl="2"/>
            <a:r>
              <a:rPr lang="ko-KR" altLang="en-US" dirty="0"/>
              <a:t>방탄유리는 시야는 통과하지만 총알을 통과하지 못함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9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 err="1"/>
              <a:t>PaperNinja_Resource</a:t>
            </a:r>
            <a:r>
              <a:rPr lang="en-US" altLang="ko-KR" dirty="0"/>
              <a:t>/Characters/meshes/</a:t>
            </a:r>
            <a:r>
              <a:rPr lang="en-US" altLang="ko-KR" dirty="0" err="1"/>
              <a:t>SK_Rabbit.fbx</a:t>
            </a:r>
            <a:endParaRPr lang="en-US" altLang="ko-KR" dirty="0"/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기존 테스트 레벨 수정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Test_Player_Death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Test_Collision_Trace</a:t>
            </a:r>
            <a:r>
              <a:rPr lang="en-US" altLang="ko-KR" dirty="0"/>
              <a:t>’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21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콜리전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콜리전</a:t>
            </a:r>
            <a:endParaRPr lang="en-US" altLang="ko-KR" dirty="0"/>
          </a:p>
          <a:p>
            <a:pPr lvl="1"/>
            <a:r>
              <a:rPr lang="ko-KR" altLang="en-US" dirty="0"/>
              <a:t>구현에 시간이 많이 걸림</a:t>
            </a:r>
            <a:endParaRPr lang="en-US" altLang="ko-KR" dirty="0"/>
          </a:p>
          <a:p>
            <a:pPr lvl="2"/>
            <a:r>
              <a:rPr lang="ko-KR" altLang="en-US" dirty="0"/>
              <a:t>레벨에 배치되는 데이터는 복합적임 </a:t>
            </a:r>
            <a:r>
              <a:rPr lang="en-US" altLang="ko-KR" dirty="0"/>
              <a:t>(</a:t>
            </a:r>
            <a:r>
              <a:rPr lang="ko-KR" altLang="en-US" dirty="0" err="1"/>
              <a:t>높이맵으로</a:t>
            </a:r>
            <a:r>
              <a:rPr lang="ko-KR" altLang="en-US" dirty="0"/>
              <a:t> 구축한 </a:t>
            </a:r>
            <a:r>
              <a:rPr lang="ko-KR" altLang="en-US" dirty="0" err="1"/>
              <a:t>랜드스케이프</a:t>
            </a:r>
            <a:r>
              <a:rPr lang="en-US" altLang="ko-KR" dirty="0"/>
              <a:t>, </a:t>
            </a:r>
            <a:r>
              <a:rPr lang="ko-KR" altLang="en-US" dirty="0"/>
              <a:t>레벨 에디터에서 구축한 </a:t>
            </a:r>
            <a:r>
              <a:rPr lang="ko-KR" altLang="en-US" dirty="0" err="1"/>
              <a:t>지오메트리</a:t>
            </a:r>
            <a:r>
              <a:rPr lang="en-US" altLang="ko-KR" dirty="0"/>
              <a:t>, </a:t>
            </a:r>
            <a:r>
              <a:rPr lang="ko-KR" altLang="en-US" dirty="0"/>
              <a:t>외부에서 가져와서 배치한 메시</a:t>
            </a:r>
            <a:r>
              <a:rPr lang="en-US" altLang="ko-KR" dirty="0"/>
              <a:t>, </a:t>
            </a:r>
            <a:r>
              <a:rPr lang="ko-KR" altLang="en-US" dirty="0"/>
              <a:t>움직이는 객체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콜리전은</a:t>
            </a:r>
            <a:r>
              <a:rPr lang="ko-KR" altLang="en-US" dirty="0"/>
              <a:t> 이 모든 것에 적용되어야 하므로 구현이 매우 복잡해짐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구현 지침</a:t>
            </a:r>
            <a:endParaRPr lang="en-US" altLang="ko-KR" dirty="0"/>
          </a:p>
          <a:p>
            <a:pPr lvl="1"/>
            <a:r>
              <a:rPr lang="ko-KR" altLang="en-US" dirty="0"/>
              <a:t>범용적으로 전체에 대해서 정확히 동작하는 충돌이 좋은 것만은 아님</a:t>
            </a:r>
            <a:endParaRPr lang="en-US" altLang="ko-KR" dirty="0"/>
          </a:p>
          <a:p>
            <a:pPr lvl="2"/>
            <a:r>
              <a:rPr lang="ko-KR" altLang="en-US" dirty="0"/>
              <a:t>성능을 고려한 유연한 충돌 검출이 좋을 수도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3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객체 반응이란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객체 반응</a:t>
            </a:r>
            <a:r>
              <a:rPr lang="en-US" altLang="ko-KR" dirty="0"/>
              <a:t>’</a:t>
            </a:r>
            <a:r>
              <a:rPr lang="ko-KR" altLang="en-US" dirty="0"/>
              <a:t>이란</a:t>
            </a:r>
            <a:endParaRPr lang="en-US" altLang="ko-KR" dirty="0"/>
          </a:p>
          <a:p>
            <a:pPr lvl="1"/>
            <a:r>
              <a:rPr lang="ko-KR" altLang="en-US" dirty="0"/>
              <a:t>물체가 충돌할 때 어떻게 반응할 것인지를 설정해야 함</a:t>
            </a:r>
            <a:endParaRPr lang="en-US" altLang="ko-KR" dirty="0"/>
          </a:p>
          <a:p>
            <a:pPr lvl="2"/>
            <a:r>
              <a:rPr lang="ko-KR" altLang="en-US" dirty="0"/>
              <a:t>물체 간의 충돌 여부</a:t>
            </a:r>
            <a:r>
              <a:rPr lang="en-US" altLang="ko-KR" dirty="0"/>
              <a:t> : </a:t>
            </a:r>
            <a:r>
              <a:rPr lang="ko-KR" altLang="en-US" dirty="0"/>
              <a:t>지우개와 칠판은 충돌함</a:t>
            </a:r>
            <a:r>
              <a:rPr lang="en-US" altLang="ko-KR" dirty="0"/>
              <a:t>, </a:t>
            </a:r>
            <a:r>
              <a:rPr lang="ko-KR" altLang="en-US" dirty="0"/>
              <a:t>철망과 총알은 충돌하지 않음</a:t>
            </a:r>
            <a:r>
              <a:rPr lang="en-US" altLang="ko-KR" dirty="0"/>
              <a:t>, ..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물리 엔진</a:t>
            </a:r>
            <a:r>
              <a:rPr lang="en-US" altLang="ko-KR" dirty="0"/>
              <a:t>‘</a:t>
            </a:r>
            <a:r>
              <a:rPr lang="ko-KR" altLang="en-US" dirty="0"/>
              <a:t>의 구분</a:t>
            </a:r>
            <a:endParaRPr lang="en-US" altLang="ko-KR" dirty="0"/>
          </a:p>
          <a:p>
            <a:pPr lvl="1"/>
            <a:r>
              <a:rPr lang="ko-KR" altLang="en-US" dirty="0" err="1"/>
              <a:t>콜리전과</a:t>
            </a:r>
            <a:r>
              <a:rPr lang="ko-KR" altLang="en-US" dirty="0"/>
              <a:t> 물리 엔진은 밀접한 관련이 있음</a:t>
            </a:r>
            <a:r>
              <a:rPr lang="en-US" altLang="ko-KR" dirty="0"/>
              <a:t>, </a:t>
            </a:r>
            <a:r>
              <a:rPr lang="ko-KR" altLang="en-US" dirty="0"/>
              <a:t>그러나 차이가 있음</a:t>
            </a:r>
            <a:endParaRPr lang="en-US" altLang="ko-KR" dirty="0"/>
          </a:p>
          <a:p>
            <a:pPr lvl="1"/>
            <a:r>
              <a:rPr lang="ko-KR" altLang="en-US" dirty="0"/>
              <a:t>지우개를 벽에 던지면</a:t>
            </a:r>
            <a:endParaRPr lang="en-US" altLang="ko-KR" dirty="0"/>
          </a:p>
          <a:p>
            <a:pPr lvl="2"/>
            <a:r>
              <a:rPr lang="en-US" altLang="ko-KR" dirty="0"/>
              <a:t>(1) </a:t>
            </a:r>
            <a:r>
              <a:rPr lang="ko-KR" altLang="en-US" dirty="0"/>
              <a:t>지우개가 벽에 도달</a:t>
            </a:r>
            <a:r>
              <a:rPr lang="en-US" altLang="ko-KR" dirty="0"/>
              <a:t>, (2) </a:t>
            </a:r>
            <a:r>
              <a:rPr lang="ko-KR" altLang="en-US" dirty="0"/>
              <a:t>지우개와 벽이 충돌</a:t>
            </a:r>
            <a:r>
              <a:rPr lang="en-US" altLang="ko-KR" dirty="0"/>
              <a:t>, (3) </a:t>
            </a:r>
            <a:r>
              <a:rPr lang="ko-KR" altLang="en-US" dirty="0"/>
              <a:t>튕기면서 낙하</a:t>
            </a:r>
            <a:endParaRPr lang="en-US" altLang="ko-KR" dirty="0"/>
          </a:p>
          <a:p>
            <a:pPr lvl="3"/>
            <a:r>
              <a:rPr lang="en-US" altLang="ko-KR" dirty="0"/>
              <a:t>(1),(3)</a:t>
            </a:r>
            <a:r>
              <a:rPr lang="ko-KR" altLang="en-US" dirty="0"/>
              <a:t>은 물리 엔진 또는 </a:t>
            </a:r>
            <a:r>
              <a:rPr lang="ko-KR" altLang="en-US" dirty="0" err="1"/>
              <a:t>블루프린트가</a:t>
            </a:r>
            <a:r>
              <a:rPr lang="ko-KR" altLang="en-US" dirty="0"/>
              <a:t> 담당</a:t>
            </a:r>
            <a:r>
              <a:rPr lang="en-US" altLang="ko-KR" dirty="0"/>
              <a:t>, (2)</a:t>
            </a:r>
            <a:r>
              <a:rPr lang="ko-KR" altLang="en-US" dirty="0"/>
              <a:t>는 </a:t>
            </a:r>
            <a:r>
              <a:rPr lang="ko-KR" altLang="en-US" dirty="0" err="1"/>
              <a:t>콜리전이</a:t>
            </a:r>
            <a:r>
              <a:rPr lang="ko-KR" altLang="en-US" dirty="0"/>
              <a:t> 담당함</a:t>
            </a:r>
            <a:r>
              <a:rPr lang="en-US" altLang="ko-KR" dirty="0"/>
              <a:t>; </a:t>
            </a:r>
            <a:r>
              <a:rPr lang="ko-KR" altLang="en-US" dirty="0"/>
              <a:t>따라서</a:t>
            </a:r>
            <a:r>
              <a:rPr lang="en-US" altLang="ko-KR" dirty="0"/>
              <a:t>,</a:t>
            </a:r>
          </a:p>
          <a:p>
            <a:pPr lvl="4"/>
            <a:r>
              <a:rPr lang="en-US" altLang="ko-KR" sz="1200" dirty="0"/>
              <a:t>(2)</a:t>
            </a:r>
            <a:r>
              <a:rPr lang="ko-KR" altLang="en-US" sz="1200" dirty="0"/>
              <a:t>에서의 충돌 여부는 </a:t>
            </a:r>
            <a:r>
              <a:rPr lang="ko-KR" altLang="en-US" sz="1200" dirty="0" err="1"/>
              <a:t>콜리전을</a:t>
            </a:r>
            <a:r>
              <a:rPr lang="ko-KR" altLang="en-US" sz="1200" dirty="0"/>
              <a:t> 수정해야 하고</a:t>
            </a:r>
            <a:r>
              <a:rPr lang="en-US" altLang="ko-KR" sz="1200" dirty="0"/>
              <a:t>,</a:t>
            </a:r>
          </a:p>
          <a:p>
            <a:pPr lvl="4"/>
            <a:r>
              <a:rPr lang="en-US" altLang="ko-KR" sz="1200" dirty="0"/>
              <a:t>(3)</a:t>
            </a:r>
            <a:r>
              <a:rPr lang="ko-KR" altLang="en-US" sz="1200" dirty="0"/>
              <a:t>에서의 튕김</a:t>
            </a:r>
            <a:r>
              <a:rPr lang="en-US" altLang="ko-KR" sz="1200" dirty="0"/>
              <a:t>/</a:t>
            </a:r>
            <a:r>
              <a:rPr lang="ko-KR" altLang="en-US" sz="1200" dirty="0"/>
              <a:t>폭발</a:t>
            </a:r>
            <a:r>
              <a:rPr lang="en-US" altLang="ko-KR" sz="1200" dirty="0"/>
              <a:t>/</a:t>
            </a:r>
            <a:r>
              <a:rPr lang="ko-KR" altLang="en-US" sz="1200" dirty="0"/>
              <a:t>사라짐으로의 처리는 물리 엔진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블루프린트를</a:t>
            </a:r>
            <a:r>
              <a:rPr lang="ko-KR" altLang="en-US" sz="1200" dirty="0"/>
              <a:t> 수정해야 함</a:t>
            </a:r>
            <a:endParaRPr lang="en-US" altLang="ko-KR" sz="1200" dirty="0"/>
          </a:p>
          <a:p>
            <a:pPr lvl="4"/>
            <a:endParaRPr lang="en-US" altLang="ko-KR" sz="1200" dirty="0"/>
          </a:p>
          <a:p>
            <a:r>
              <a:rPr lang="ko-KR" altLang="en-US" dirty="0"/>
              <a:t>용어 정리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en-US" altLang="ko-KR" dirty="0"/>
              <a:t>’</a:t>
            </a:r>
            <a:r>
              <a:rPr lang="ko-KR" altLang="en-US" dirty="0"/>
              <a:t>의 의미를 명확하게 하자 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충돌 검출 자체를 </a:t>
            </a:r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en-US" altLang="ko-KR" dirty="0"/>
              <a:t>’</a:t>
            </a:r>
            <a:r>
              <a:rPr lang="ko-KR" altLang="en-US" dirty="0"/>
              <a:t> 이라고 하고</a:t>
            </a:r>
            <a:endParaRPr lang="en-US" altLang="ko-KR" dirty="0"/>
          </a:p>
          <a:p>
            <a:pPr lvl="2"/>
            <a:r>
              <a:rPr lang="ko-KR" altLang="en-US" dirty="0" err="1"/>
              <a:t>메시에</a:t>
            </a:r>
            <a:r>
              <a:rPr lang="ko-KR" altLang="en-US" dirty="0"/>
              <a:t> 추가하는 </a:t>
            </a:r>
            <a:r>
              <a:rPr lang="ko-KR" altLang="en-US" dirty="0" err="1"/>
              <a:t>콜리전</a:t>
            </a:r>
            <a:r>
              <a:rPr lang="ko-KR" altLang="en-US" dirty="0"/>
              <a:t> 형상은 이와 구분하여 </a:t>
            </a:r>
            <a:r>
              <a:rPr lang="en-US" altLang="ko-KR" dirty="0"/>
              <a:t>‘</a:t>
            </a:r>
            <a:r>
              <a:rPr lang="ko-KR" altLang="en-US" dirty="0" err="1"/>
              <a:t>콜라이더</a:t>
            </a:r>
            <a:r>
              <a:rPr lang="en-US" altLang="ko-KR" dirty="0"/>
              <a:t>‘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액터는</a:t>
            </a:r>
            <a:r>
              <a:rPr lang="ko-KR" altLang="en-US" dirty="0"/>
              <a:t> 여러 개의 </a:t>
            </a:r>
            <a:r>
              <a:rPr lang="ko-KR" altLang="en-US" dirty="0" err="1"/>
              <a:t>콜라이더를</a:t>
            </a:r>
            <a:r>
              <a:rPr lang="ko-KR" altLang="en-US" dirty="0"/>
              <a:t> 가질 수 있음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1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객체 채널이란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반응의 설정 방법 </a:t>
            </a:r>
            <a:r>
              <a:rPr lang="en-US" altLang="ko-KR" dirty="0"/>
              <a:t>: </a:t>
            </a:r>
            <a:r>
              <a:rPr lang="ko-KR" altLang="en-US" dirty="0"/>
              <a:t>객체 채널</a:t>
            </a:r>
            <a:endParaRPr lang="en-US" altLang="ko-KR" dirty="0"/>
          </a:p>
          <a:p>
            <a:pPr lvl="1"/>
            <a:r>
              <a:rPr lang="ko-KR" altLang="en-US" dirty="0"/>
              <a:t>다양한 애셋들이 있음 </a:t>
            </a:r>
            <a:r>
              <a:rPr lang="en-US" altLang="ko-KR" dirty="0"/>
              <a:t>: </a:t>
            </a:r>
            <a:r>
              <a:rPr lang="ko-KR" altLang="en-US" dirty="0"/>
              <a:t>닌자</a:t>
            </a:r>
            <a:r>
              <a:rPr lang="en-US" altLang="ko-KR" dirty="0"/>
              <a:t>, </a:t>
            </a:r>
            <a:r>
              <a:rPr lang="ko-KR" altLang="en-US" dirty="0"/>
              <a:t>벽</a:t>
            </a:r>
            <a:r>
              <a:rPr lang="en-US" altLang="ko-KR" dirty="0"/>
              <a:t>, </a:t>
            </a:r>
            <a:r>
              <a:rPr lang="ko-KR" altLang="en-US" dirty="0"/>
              <a:t>바닥</a:t>
            </a:r>
            <a:r>
              <a:rPr lang="en-US" altLang="ko-KR" dirty="0"/>
              <a:t>, </a:t>
            </a:r>
            <a:r>
              <a:rPr lang="ko-KR" altLang="en-US" dirty="0"/>
              <a:t>기둥</a:t>
            </a:r>
            <a:r>
              <a:rPr lang="en-US" altLang="ko-KR" dirty="0"/>
              <a:t>, </a:t>
            </a:r>
            <a:r>
              <a:rPr lang="ko-KR" altLang="en-US" dirty="0"/>
              <a:t>횃불</a:t>
            </a:r>
            <a:r>
              <a:rPr lang="en-US" altLang="ko-KR" dirty="0"/>
              <a:t>, </a:t>
            </a:r>
            <a:r>
              <a:rPr lang="ko-KR" altLang="en-US" dirty="0"/>
              <a:t>두루마리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,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상자</a:t>
            </a:r>
            <a:r>
              <a:rPr lang="en-US" altLang="ko-KR" dirty="0"/>
              <a:t>, …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애셋들</a:t>
            </a:r>
            <a:r>
              <a:rPr lang="ko-KR" altLang="en-US" dirty="0"/>
              <a:t> 간의 충돌 여부를 모두 설정하기에는</a:t>
            </a:r>
            <a:r>
              <a:rPr lang="en-US" altLang="ko-KR" dirty="0"/>
              <a:t> </a:t>
            </a:r>
            <a:r>
              <a:rPr lang="ko-KR" altLang="en-US" dirty="0"/>
              <a:t>조합이 너무 많음</a:t>
            </a:r>
            <a:endParaRPr lang="en-US" altLang="ko-KR" dirty="0"/>
          </a:p>
          <a:p>
            <a:pPr lvl="2"/>
            <a:r>
              <a:rPr lang="ko-KR" altLang="en-US" dirty="0"/>
              <a:t>벽과 기둥은 충돌</a:t>
            </a:r>
            <a:r>
              <a:rPr lang="en-US" altLang="ko-KR" dirty="0"/>
              <a:t>, </a:t>
            </a:r>
            <a:r>
              <a:rPr lang="ko-KR" altLang="en-US" dirty="0"/>
              <a:t>코인과 코인은 충돌하지 않음</a:t>
            </a:r>
            <a:r>
              <a:rPr lang="en-US" altLang="ko-KR" dirty="0"/>
              <a:t>, …</a:t>
            </a:r>
          </a:p>
          <a:p>
            <a:pPr lvl="1"/>
            <a:r>
              <a:rPr lang="ko-KR" altLang="en-US" dirty="0"/>
              <a:t>각 애셋들을 그룹화하고 </a:t>
            </a:r>
            <a:r>
              <a:rPr lang="ko-KR" altLang="en-US" dirty="0" err="1"/>
              <a:t>그룹끼리의</a:t>
            </a:r>
            <a:r>
              <a:rPr lang="ko-KR" altLang="en-US" dirty="0"/>
              <a:t> 반응을 설정하자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움직이지 않는 </a:t>
            </a:r>
            <a:r>
              <a:rPr lang="ko-KR" altLang="en-US" dirty="0" err="1"/>
              <a:t>배경물</a:t>
            </a:r>
            <a:r>
              <a:rPr lang="ko-KR" altLang="en-US" dirty="0"/>
              <a:t> 그룹 </a:t>
            </a:r>
            <a:r>
              <a:rPr lang="en-US" altLang="ko-KR" dirty="0"/>
              <a:t>= {</a:t>
            </a:r>
            <a:r>
              <a:rPr lang="ko-KR" altLang="en-US" dirty="0"/>
              <a:t>벽</a:t>
            </a:r>
            <a:r>
              <a:rPr lang="en-US" altLang="ko-KR" dirty="0"/>
              <a:t>, </a:t>
            </a:r>
            <a:r>
              <a:rPr lang="ko-KR" altLang="en-US" dirty="0"/>
              <a:t>바닥</a:t>
            </a:r>
            <a:r>
              <a:rPr lang="en-US" altLang="ko-KR" dirty="0"/>
              <a:t>, ..},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그룹을 </a:t>
            </a:r>
            <a:r>
              <a:rPr lang="en-US" altLang="ko-KR" dirty="0"/>
              <a:t>“</a:t>
            </a:r>
            <a:r>
              <a:rPr lang="ko-KR" altLang="en-US" dirty="0"/>
              <a:t>객체 채널</a:t>
            </a:r>
            <a:r>
              <a:rPr lang="en-US" altLang="ko-KR" dirty="0"/>
              <a:t>(Object Channel)”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0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객체 채널들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채널들 </a:t>
            </a:r>
            <a:r>
              <a:rPr lang="en-US" altLang="ko-KR" dirty="0"/>
              <a:t>: </a:t>
            </a:r>
            <a:r>
              <a:rPr lang="ko-KR" altLang="en-US" dirty="0"/>
              <a:t>디폴트로 제공되는 채널 </a:t>
            </a:r>
            <a:r>
              <a:rPr lang="en-US" altLang="ko-KR" dirty="0"/>
              <a:t>(6</a:t>
            </a:r>
            <a:r>
              <a:rPr lang="ko-KR" altLang="en-US" dirty="0"/>
              <a:t>개</a:t>
            </a:r>
            <a:r>
              <a:rPr lang="en-US" altLang="ko-KR" dirty="0"/>
              <a:t>) + </a:t>
            </a:r>
            <a:r>
              <a:rPr lang="ko-KR" altLang="en-US" dirty="0"/>
              <a:t>사용자 정의 채널</a:t>
            </a:r>
            <a:endParaRPr lang="en-US" altLang="ko-KR" dirty="0"/>
          </a:p>
          <a:p>
            <a:pPr lvl="2"/>
            <a:r>
              <a:rPr lang="en-US" altLang="ko-KR" dirty="0" err="1"/>
              <a:t>WorldStatic</a:t>
            </a:r>
            <a:r>
              <a:rPr lang="en-US" altLang="ko-KR" dirty="0"/>
              <a:t> : </a:t>
            </a:r>
            <a:r>
              <a:rPr lang="ko-KR" altLang="en-US" dirty="0" err="1"/>
              <a:t>맵에</a:t>
            </a:r>
            <a:r>
              <a:rPr lang="ko-KR" altLang="en-US" dirty="0"/>
              <a:t> 배치한 </a:t>
            </a:r>
            <a:r>
              <a:rPr lang="ko-KR" altLang="en-US" dirty="0" err="1"/>
              <a:t>스태틱</a:t>
            </a:r>
            <a:r>
              <a:rPr lang="ko-KR" altLang="en-US" dirty="0"/>
              <a:t> 메시</a:t>
            </a:r>
            <a:r>
              <a:rPr lang="en-US" altLang="ko-KR" dirty="0"/>
              <a:t>, </a:t>
            </a:r>
            <a:r>
              <a:rPr lang="ko-KR" altLang="en-US" dirty="0"/>
              <a:t>브러시</a:t>
            </a:r>
            <a:r>
              <a:rPr lang="en-US" altLang="ko-KR" dirty="0"/>
              <a:t>, </a:t>
            </a:r>
            <a:r>
              <a:rPr lang="ko-KR" altLang="en-US" dirty="0"/>
              <a:t>정적인 </a:t>
            </a:r>
            <a:r>
              <a:rPr lang="ko-KR" altLang="en-US" dirty="0" err="1"/>
              <a:t>배경물</a:t>
            </a:r>
            <a:endParaRPr lang="en-US" altLang="ko-KR" dirty="0"/>
          </a:p>
          <a:p>
            <a:pPr lvl="2"/>
            <a:r>
              <a:rPr lang="en-US" altLang="ko-KR" dirty="0"/>
              <a:t>Pawn : </a:t>
            </a:r>
            <a:r>
              <a:rPr lang="ko-KR" altLang="en-US" dirty="0"/>
              <a:t>플레이어 또는 </a:t>
            </a:r>
            <a:r>
              <a:rPr lang="en-US" altLang="ko-KR" dirty="0"/>
              <a:t>AI</a:t>
            </a:r>
            <a:r>
              <a:rPr lang="ko-KR" altLang="en-US" dirty="0"/>
              <a:t>가 컨트롤하는 게임 캐릭터 </a:t>
            </a:r>
            <a:r>
              <a:rPr lang="en-US" altLang="ko-KR" dirty="0"/>
              <a:t>Pawn</a:t>
            </a:r>
          </a:p>
          <a:p>
            <a:pPr lvl="2"/>
            <a:r>
              <a:rPr lang="en-US" altLang="ko-KR" dirty="0"/>
              <a:t>Vehicle : Pawn</a:t>
            </a:r>
            <a:r>
              <a:rPr lang="ko-KR" altLang="en-US" dirty="0"/>
              <a:t>이 탑승하는 탑승 기구</a:t>
            </a:r>
            <a:endParaRPr lang="en-US" altLang="ko-KR" dirty="0"/>
          </a:p>
          <a:p>
            <a:pPr lvl="2"/>
            <a:r>
              <a:rPr lang="en-US" altLang="ko-KR" dirty="0" err="1"/>
              <a:t>PhysicsBody</a:t>
            </a:r>
            <a:r>
              <a:rPr lang="en-US" altLang="ko-KR" dirty="0"/>
              <a:t> : </a:t>
            </a:r>
            <a:r>
              <a:rPr lang="ko-KR" altLang="en-US" dirty="0"/>
              <a:t>이전 장에서의 골판지 상자처럼 물리 엔진에게 제어를 맡긴 강체</a:t>
            </a:r>
            <a:endParaRPr lang="en-US" altLang="ko-KR" dirty="0"/>
          </a:p>
          <a:p>
            <a:pPr lvl="2"/>
            <a:r>
              <a:rPr lang="en-US" altLang="ko-KR" dirty="0"/>
              <a:t>Destructible : </a:t>
            </a:r>
            <a:r>
              <a:rPr lang="ko-KR" altLang="en-US" dirty="0"/>
              <a:t>물리 엔진의 기능으로 파괴되는 물체</a:t>
            </a:r>
            <a:endParaRPr lang="en-US" altLang="ko-KR" dirty="0"/>
          </a:p>
          <a:p>
            <a:pPr lvl="2"/>
            <a:r>
              <a:rPr lang="en-US" altLang="ko-KR" dirty="0" err="1"/>
              <a:t>WorldDynamic</a:t>
            </a:r>
            <a:r>
              <a:rPr lang="en-US" altLang="ko-KR" dirty="0"/>
              <a:t> : ‘</a:t>
            </a:r>
            <a:r>
              <a:rPr lang="ko-KR" altLang="en-US" dirty="0" err="1"/>
              <a:t>모빌리티</a:t>
            </a:r>
            <a:r>
              <a:rPr lang="en-US" altLang="ko-KR" dirty="0"/>
              <a:t>’ </a:t>
            </a:r>
            <a:r>
              <a:rPr lang="ko-KR" altLang="en-US" dirty="0"/>
              <a:t>설정이 </a:t>
            </a:r>
            <a:r>
              <a:rPr lang="en-US" altLang="ko-KR" dirty="0"/>
              <a:t>‘</a:t>
            </a:r>
            <a:r>
              <a:rPr lang="ko-KR" altLang="en-US" dirty="0" err="1"/>
              <a:t>무버블</a:t>
            </a:r>
            <a:r>
              <a:rPr lang="en-US" altLang="ko-KR" dirty="0"/>
              <a:t>‘</a:t>
            </a:r>
            <a:r>
              <a:rPr lang="ko-KR" altLang="en-US" dirty="0"/>
              <a:t>로 되어 있는 </a:t>
            </a:r>
            <a:r>
              <a:rPr lang="ko-KR" altLang="en-US" dirty="0" err="1"/>
              <a:t>스태틱</a:t>
            </a:r>
            <a:r>
              <a:rPr lang="ko-KR" altLang="en-US" dirty="0"/>
              <a:t> 메시 또는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pPr lvl="3"/>
            <a:r>
              <a:rPr lang="ko-KR" altLang="en-US" dirty="0"/>
              <a:t>실제로는</a:t>
            </a:r>
            <a:r>
              <a:rPr lang="en-US" altLang="ko-KR" dirty="0"/>
              <a:t>, </a:t>
            </a:r>
            <a:r>
              <a:rPr lang="ko-KR" altLang="en-US" dirty="0"/>
              <a:t>위의 </a:t>
            </a:r>
            <a:r>
              <a:rPr lang="en-US" altLang="ko-KR" dirty="0"/>
              <a:t>5</a:t>
            </a:r>
            <a:r>
              <a:rPr lang="ko-KR" altLang="en-US" dirty="0"/>
              <a:t>개에 소속되지 못한 것은 이것으로 지정함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 err="1"/>
              <a:t>콜리전</a:t>
            </a:r>
            <a:r>
              <a:rPr lang="ko-KR" altLang="en-US" dirty="0"/>
              <a:t> 설정 방법</a:t>
            </a:r>
            <a:endParaRPr lang="en-US" altLang="ko-KR" dirty="0"/>
          </a:p>
          <a:p>
            <a:pPr lvl="1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콜라이더에</a:t>
            </a:r>
            <a:r>
              <a:rPr lang="ko-KR" altLang="en-US" dirty="0"/>
              <a:t> 대해서 객체 채널을 지정하는 일을 해야 함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 err="1"/>
              <a:t>콜라이더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0000FF"/>
                </a:solidFill>
              </a:rPr>
              <a:t>Object Type</a:t>
            </a:r>
            <a:r>
              <a:rPr lang="en-US" altLang="ko-KR" dirty="0"/>
              <a:t>’ </a:t>
            </a:r>
            <a:r>
              <a:rPr lang="ko-KR" altLang="en-US" dirty="0"/>
              <a:t>프로퍼티에 객체 채널</a:t>
            </a:r>
            <a:r>
              <a:rPr lang="en-US" altLang="ko-KR" dirty="0"/>
              <a:t>(Object Channel)</a:t>
            </a:r>
            <a:r>
              <a:rPr lang="ko-KR" altLang="en-US" dirty="0"/>
              <a:t>을 설정하면 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코인은 </a:t>
            </a:r>
            <a:r>
              <a:rPr lang="en-US" altLang="ko-KR" dirty="0" err="1"/>
              <a:t>WorldDynamic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충돌할 때의 반응은 객체 </a:t>
            </a:r>
            <a:r>
              <a:rPr lang="ko-KR" altLang="en-US" dirty="0" err="1"/>
              <a:t>채널간에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WorldDynamic</a:t>
            </a:r>
            <a:r>
              <a:rPr lang="ko-KR" altLang="en-US" dirty="0"/>
              <a:t>은 </a:t>
            </a:r>
            <a:r>
              <a:rPr lang="en-US" altLang="ko-KR" dirty="0"/>
              <a:t>Vehicle</a:t>
            </a:r>
            <a:r>
              <a:rPr lang="ko-KR" altLang="en-US" dirty="0"/>
              <a:t>과는 충돌하지 않지만</a:t>
            </a:r>
            <a:r>
              <a:rPr lang="en-US" altLang="ko-KR" dirty="0"/>
              <a:t>, Pawn</a:t>
            </a:r>
            <a:r>
              <a:rPr lang="ko-KR" altLang="en-US" dirty="0"/>
              <a:t>과는 </a:t>
            </a:r>
            <a:r>
              <a:rPr lang="ko-KR" altLang="en-US" dirty="0" err="1"/>
              <a:t>오버랩한다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129DA2-AC96-4D69-B8FD-250625B5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604" y="4077072"/>
            <a:ext cx="1893020" cy="7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2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객체 반응의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반응</a:t>
            </a:r>
            <a:endParaRPr lang="en-US" altLang="ko-KR" dirty="0"/>
          </a:p>
          <a:p>
            <a:pPr lvl="1"/>
            <a:r>
              <a:rPr lang="ko-KR" altLang="en-US" dirty="0"/>
              <a:t>객체 채널 단위로 결정함</a:t>
            </a:r>
            <a:endParaRPr lang="en-US" altLang="ko-KR" dirty="0"/>
          </a:p>
          <a:p>
            <a:pPr lvl="1"/>
            <a:r>
              <a:rPr lang="ko-KR" altLang="en-US" dirty="0"/>
              <a:t>각 객체 채널에 다음 </a:t>
            </a:r>
            <a:r>
              <a:rPr lang="en-US" altLang="ko-KR" dirty="0"/>
              <a:t>3</a:t>
            </a:r>
            <a:r>
              <a:rPr lang="ko-KR" altLang="en-US" dirty="0"/>
              <a:t>가지 중 하나를 지정함</a:t>
            </a:r>
            <a:endParaRPr lang="en-US" altLang="ko-KR" dirty="0"/>
          </a:p>
          <a:p>
            <a:pPr lvl="2"/>
            <a:r>
              <a:rPr lang="ko-KR" altLang="en-US" dirty="0"/>
              <a:t>블록</a:t>
            </a:r>
            <a:r>
              <a:rPr lang="en-US" altLang="ko-KR" dirty="0"/>
              <a:t>(Block), </a:t>
            </a:r>
            <a:r>
              <a:rPr lang="ko-KR" altLang="en-US" dirty="0"/>
              <a:t>겹침</a:t>
            </a:r>
            <a:r>
              <a:rPr lang="en-US" altLang="ko-KR" dirty="0"/>
              <a:t>(Overlap), </a:t>
            </a:r>
            <a:r>
              <a:rPr lang="ko-KR" altLang="en-US" dirty="0"/>
              <a:t>무시</a:t>
            </a:r>
            <a:r>
              <a:rPr lang="en-US" altLang="ko-KR" dirty="0"/>
              <a:t>(Ignore)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객체 반응</a:t>
            </a:r>
            <a:endParaRPr lang="en-US" altLang="ko-KR" dirty="0"/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콜라이더가</a:t>
            </a:r>
            <a:r>
              <a:rPr lang="ko-KR" altLang="en-US" dirty="0"/>
              <a:t> 서로 파고들지 않게 막음</a:t>
            </a:r>
            <a:endParaRPr lang="en-US" altLang="ko-KR" dirty="0"/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콜라이더가</a:t>
            </a:r>
            <a:r>
              <a:rPr lang="ko-KR" altLang="en-US" dirty="0"/>
              <a:t> 서로를 대하는 방식</a:t>
            </a:r>
            <a:r>
              <a:rPr lang="en-US" altLang="ko-KR" dirty="0"/>
              <a:t>(</a:t>
            </a:r>
            <a:r>
              <a:rPr lang="ko-KR" altLang="en-US" dirty="0"/>
              <a:t>객체 반응</a:t>
            </a:r>
            <a:r>
              <a:rPr lang="en-US" altLang="ko-KR" dirty="0"/>
              <a:t>)</a:t>
            </a:r>
            <a:r>
              <a:rPr lang="ko-KR" altLang="en-US" dirty="0"/>
              <a:t>이 모두 블록이어야 함</a:t>
            </a:r>
            <a:endParaRPr lang="en-US" altLang="ko-KR" dirty="0"/>
          </a:p>
          <a:p>
            <a:pPr lvl="1"/>
            <a:r>
              <a:rPr lang="ko-KR" altLang="en-US" dirty="0"/>
              <a:t>히트 이벤트 </a:t>
            </a:r>
            <a:r>
              <a:rPr lang="en-US" altLang="ko-KR" dirty="0"/>
              <a:t>: </a:t>
            </a:r>
            <a:r>
              <a:rPr lang="ko-KR" altLang="en-US" dirty="0"/>
              <a:t>블록의 경우 충돌 시점에서 발생하는 이벤트임</a:t>
            </a:r>
            <a:endParaRPr lang="en-US" altLang="ko-KR" dirty="0"/>
          </a:p>
          <a:p>
            <a:pPr lvl="2"/>
            <a:r>
              <a:rPr lang="en-US" altLang="ko-KR" dirty="0" err="1"/>
              <a:t>OnComponentHit</a:t>
            </a:r>
            <a:r>
              <a:rPr lang="en-US" altLang="ko-KR" dirty="0"/>
              <a:t> </a:t>
            </a:r>
            <a:r>
              <a:rPr lang="ko-KR" altLang="en-US" dirty="0"/>
              <a:t>이벤트 호출됨</a:t>
            </a:r>
            <a:endParaRPr lang="en-US" altLang="ko-KR" dirty="0"/>
          </a:p>
          <a:p>
            <a:pPr lvl="2"/>
            <a:r>
              <a:rPr lang="ko-KR" altLang="en-US" dirty="0" err="1"/>
              <a:t>콜라이더의</a:t>
            </a:r>
            <a:r>
              <a:rPr lang="ko-KR" altLang="en-US" dirty="0"/>
              <a:t> </a:t>
            </a:r>
            <a:r>
              <a:rPr lang="en-US" altLang="ko-KR" dirty="0"/>
              <a:t>‘Generate Hit Event’ </a:t>
            </a:r>
            <a:r>
              <a:rPr lang="ko-KR" altLang="en-US" dirty="0"/>
              <a:t>프로퍼티에 체크해야 발생됨</a:t>
            </a:r>
            <a:endParaRPr lang="en-US" altLang="ko-KR" dirty="0"/>
          </a:p>
          <a:p>
            <a:pPr lvl="2"/>
            <a:r>
              <a:rPr lang="ko-KR" altLang="en-US" dirty="0"/>
              <a:t>사용 예시</a:t>
            </a:r>
            <a:r>
              <a:rPr lang="en-US" altLang="ko-KR" dirty="0"/>
              <a:t>: </a:t>
            </a:r>
            <a:r>
              <a:rPr lang="ko-KR" altLang="en-US" dirty="0"/>
              <a:t>지우개가 벽에 충돌했을 때</a:t>
            </a:r>
            <a:r>
              <a:rPr lang="en-US" altLang="ko-KR" dirty="0"/>
              <a:t>, </a:t>
            </a:r>
            <a:r>
              <a:rPr lang="ko-KR" altLang="en-US" dirty="0"/>
              <a:t>지우개를 </a:t>
            </a:r>
            <a:r>
              <a:rPr lang="ko-KR" altLang="en-US" dirty="0" err="1"/>
              <a:t>디스트로이하거나</a:t>
            </a:r>
            <a:r>
              <a:rPr lang="en-US" altLang="ko-KR" dirty="0"/>
              <a:t>, </a:t>
            </a:r>
            <a:r>
              <a:rPr lang="ko-KR" altLang="en-US" dirty="0"/>
              <a:t>반사하게 만드는 처리를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D7E0C7-F7B2-4A4C-B5B9-12573D09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253" y="1066637"/>
            <a:ext cx="2141657" cy="28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객체 반응의 종류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겹침</a:t>
            </a:r>
            <a:r>
              <a:rPr lang="en-US" altLang="ko-KR" dirty="0"/>
              <a:t>(Overlap) </a:t>
            </a:r>
            <a:r>
              <a:rPr lang="ko-KR" altLang="en-US" dirty="0"/>
              <a:t>객체 반응</a:t>
            </a:r>
            <a:endParaRPr lang="en-US" altLang="ko-KR" dirty="0"/>
          </a:p>
          <a:p>
            <a:pPr lvl="1"/>
            <a:r>
              <a:rPr lang="ko-KR" altLang="en-US" dirty="0" err="1"/>
              <a:t>콜라이더끼리의</a:t>
            </a:r>
            <a:r>
              <a:rPr lang="ko-KR" altLang="en-US" dirty="0"/>
              <a:t> 겹침을 허용하지만</a:t>
            </a:r>
            <a:r>
              <a:rPr lang="en-US" altLang="ko-KR" dirty="0"/>
              <a:t>, </a:t>
            </a:r>
            <a:r>
              <a:rPr lang="ko-KR" altLang="en-US" dirty="0"/>
              <a:t>상태를 검출해서 활용함</a:t>
            </a:r>
            <a:endParaRPr lang="en-US" altLang="ko-KR" dirty="0"/>
          </a:p>
          <a:p>
            <a:pPr lvl="2"/>
            <a:r>
              <a:rPr lang="ko-KR" altLang="en-US" dirty="0"/>
              <a:t>겹침 이벤트를 호출함</a:t>
            </a:r>
            <a:endParaRPr lang="en-US" altLang="ko-KR" dirty="0"/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콜라이더가</a:t>
            </a:r>
            <a:r>
              <a:rPr lang="ko-KR" altLang="en-US" dirty="0"/>
              <a:t> 서로를 대하는 방식</a:t>
            </a:r>
            <a:r>
              <a:rPr lang="en-US" altLang="ko-KR" dirty="0"/>
              <a:t>(</a:t>
            </a:r>
            <a:r>
              <a:rPr lang="ko-KR" altLang="en-US" dirty="0"/>
              <a:t>객체 반응</a:t>
            </a:r>
            <a:r>
              <a:rPr lang="en-US" altLang="ko-KR" dirty="0"/>
              <a:t>)</a:t>
            </a:r>
            <a:r>
              <a:rPr lang="ko-KR" altLang="en-US" dirty="0"/>
              <a:t>이 모두 </a:t>
            </a:r>
            <a:r>
              <a:rPr lang="ko-KR" altLang="en-US" dirty="0" err="1"/>
              <a:t>겹침이어야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겹침 이벤트 </a:t>
            </a:r>
            <a:r>
              <a:rPr lang="en-US" altLang="ko-KR" dirty="0"/>
              <a:t>: </a:t>
            </a:r>
            <a:r>
              <a:rPr lang="ko-KR" altLang="en-US" dirty="0"/>
              <a:t>겹침의 경우 충돌 시점에서 발생하는 이벤트임</a:t>
            </a:r>
            <a:endParaRPr lang="en-US" altLang="ko-KR" dirty="0"/>
          </a:p>
          <a:p>
            <a:pPr lvl="2"/>
            <a:r>
              <a:rPr lang="en-US" altLang="ko-KR" dirty="0" err="1"/>
              <a:t>OnComponent</a:t>
            </a:r>
            <a:r>
              <a:rPr lang="en-US" altLang="ko-KR" dirty="0"/>
              <a:t>{</a:t>
            </a:r>
            <a:r>
              <a:rPr lang="en-US" altLang="ko-KR" dirty="0" err="1"/>
              <a:t>Begin|End</a:t>
            </a:r>
            <a:r>
              <a:rPr lang="en-US" altLang="ko-KR" dirty="0"/>
              <a:t>}Overlap </a:t>
            </a:r>
            <a:r>
              <a:rPr lang="ko-KR" altLang="en-US" dirty="0"/>
              <a:t>이벤트 호출됨</a:t>
            </a:r>
            <a:endParaRPr lang="en-US" altLang="ko-KR" dirty="0"/>
          </a:p>
          <a:p>
            <a:pPr lvl="3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 err="1"/>
              <a:t>OnActor</a:t>
            </a:r>
            <a:r>
              <a:rPr lang="en-US" altLang="ko-KR" dirty="0"/>
              <a:t>{</a:t>
            </a:r>
            <a:r>
              <a:rPr lang="en-US" altLang="ko-KR" dirty="0" err="1"/>
              <a:t>Begin|End</a:t>
            </a:r>
            <a:r>
              <a:rPr lang="en-US" altLang="ko-KR" dirty="0"/>
              <a:t>}Overlap : Actor</a:t>
            </a:r>
            <a:r>
              <a:rPr lang="ko-KR" altLang="en-US" dirty="0"/>
              <a:t>가 가진 모든 </a:t>
            </a:r>
            <a:r>
              <a:rPr lang="ko-KR" altLang="en-US" dirty="0" err="1"/>
              <a:t>콜라이더에</a:t>
            </a:r>
            <a:r>
              <a:rPr lang="ko-KR" altLang="en-US" dirty="0"/>
              <a:t> 대해서</a:t>
            </a:r>
            <a:r>
              <a:rPr lang="en-US" altLang="ko-KR" dirty="0"/>
              <a:t> </a:t>
            </a:r>
            <a:r>
              <a:rPr lang="ko-KR" altLang="en-US" dirty="0"/>
              <a:t>발생한 겹침에 대해서 호출됨</a:t>
            </a:r>
            <a:endParaRPr lang="en-US" altLang="ko-KR" dirty="0"/>
          </a:p>
          <a:p>
            <a:pPr lvl="2"/>
            <a:r>
              <a:rPr lang="ko-KR" altLang="en-US" dirty="0" err="1"/>
              <a:t>콜라이더의</a:t>
            </a:r>
            <a:r>
              <a:rPr lang="ko-KR" altLang="en-US" dirty="0"/>
              <a:t> </a:t>
            </a:r>
            <a:r>
              <a:rPr lang="en-US" altLang="ko-KR" dirty="0"/>
              <a:t>‘Generate Overlap Events’ </a:t>
            </a:r>
            <a:r>
              <a:rPr lang="ko-KR" altLang="en-US" dirty="0"/>
              <a:t>프로퍼티에 체크해야 발생됨</a:t>
            </a:r>
            <a:endParaRPr lang="en-US" altLang="ko-KR" dirty="0"/>
          </a:p>
          <a:p>
            <a:pPr lvl="3"/>
            <a:r>
              <a:rPr lang="ko-KR" altLang="en-US" dirty="0"/>
              <a:t>트리거로 활용하려면 꼭 체크해야 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무시</a:t>
            </a:r>
            <a:r>
              <a:rPr lang="en-US" altLang="ko-KR" dirty="0"/>
              <a:t>(Ignore)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반응</a:t>
            </a:r>
            <a:endParaRPr lang="en-US" altLang="ko-KR" dirty="0"/>
          </a:p>
          <a:p>
            <a:pPr lvl="1"/>
            <a:r>
              <a:rPr lang="ko-KR" altLang="en-US" dirty="0"/>
              <a:t>서로를 없은 것처럼 무시함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콜라이더의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충돌 여부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콜라이더의</a:t>
            </a:r>
            <a:r>
              <a:rPr lang="ko-KR" altLang="en-US" dirty="0"/>
              <a:t> 충돌 여부 설정</a:t>
            </a:r>
            <a:endParaRPr lang="en-US" altLang="ko-KR" dirty="0"/>
          </a:p>
          <a:p>
            <a:pPr lvl="1"/>
            <a:r>
              <a:rPr lang="en-US" altLang="ko-KR" dirty="0"/>
              <a:t>Collision Enabled </a:t>
            </a:r>
            <a:r>
              <a:rPr lang="ko-KR" altLang="en-US" dirty="0"/>
              <a:t>프로퍼티</a:t>
            </a:r>
            <a:endParaRPr lang="en-US" altLang="ko-KR" dirty="0"/>
          </a:p>
          <a:p>
            <a:pPr lvl="1"/>
            <a:r>
              <a:rPr lang="ko-KR" altLang="en-US" dirty="0" err="1"/>
              <a:t>콜라이더가</a:t>
            </a:r>
            <a:r>
              <a:rPr lang="ko-KR" altLang="en-US" dirty="0"/>
              <a:t> </a:t>
            </a:r>
            <a:r>
              <a:rPr lang="ko-KR" altLang="en-US" dirty="0" err="1"/>
              <a:t>콜리전을</a:t>
            </a:r>
            <a:r>
              <a:rPr lang="ko-KR" altLang="en-US" dirty="0"/>
              <a:t> 가능하게 할 지를 설정함</a:t>
            </a:r>
            <a:endParaRPr lang="en-US" altLang="ko-KR" dirty="0"/>
          </a:p>
          <a:p>
            <a:pPr lvl="2"/>
            <a:r>
              <a:rPr lang="ko-KR" altLang="en-US" dirty="0"/>
              <a:t>디폴트 </a:t>
            </a:r>
            <a:r>
              <a:rPr lang="en-US" altLang="ko-KR" dirty="0"/>
              <a:t>: Collision Enabled : </a:t>
            </a:r>
            <a:r>
              <a:rPr lang="ko-KR" altLang="en-US" dirty="0" err="1"/>
              <a:t>콜리전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en-US" altLang="ko-KR" dirty="0"/>
              <a:t>No Collision : </a:t>
            </a:r>
            <a:r>
              <a:rPr lang="ko-KR" altLang="en-US" dirty="0" err="1"/>
              <a:t>콜리전을</a:t>
            </a:r>
            <a:r>
              <a:rPr lang="ko-KR" altLang="en-US" dirty="0"/>
              <a:t> 비활성화함</a:t>
            </a:r>
            <a:r>
              <a:rPr lang="en-US" altLang="ko-KR" dirty="0"/>
              <a:t>. </a:t>
            </a:r>
            <a:r>
              <a:rPr lang="ko-KR" altLang="en-US" dirty="0"/>
              <a:t>객체 반응 설정 등은 모두 무시됨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Query Only : </a:t>
            </a:r>
            <a:r>
              <a:rPr lang="ko-KR" altLang="en-US" dirty="0"/>
              <a:t>공간 쿼리에만 사용됨</a:t>
            </a:r>
            <a:r>
              <a:rPr lang="en-US" altLang="ko-KR" dirty="0"/>
              <a:t>. </a:t>
            </a:r>
            <a:r>
              <a:rPr lang="ko-KR" altLang="en-US" dirty="0"/>
              <a:t>겹침을 처리할 수 있고 블록을 처리할 수 없음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Physics Only : </a:t>
            </a:r>
            <a:r>
              <a:rPr lang="ko-KR" altLang="en-US" dirty="0"/>
              <a:t>물리 시뮬레이션에만 사용됨</a:t>
            </a:r>
            <a:r>
              <a:rPr lang="en-US" altLang="ko-KR" dirty="0"/>
              <a:t>. </a:t>
            </a:r>
            <a:r>
              <a:rPr lang="ko-KR" altLang="en-US" dirty="0"/>
              <a:t>블록을 처리할 수 있고 겹침을 처리할 수 없음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21A80A-24C1-447D-9A57-2F2C4059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998500"/>
            <a:ext cx="3090862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3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콜리전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프리셋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endParaRPr lang="en-US" altLang="ko-KR" dirty="0"/>
          </a:p>
          <a:p>
            <a:pPr lvl="1"/>
            <a:r>
              <a:rPr lang="ko-KR" altLang="en-US" dirty="0"/>
              <a:t>바닥</a:t>
            </a:r>
            <a:r>
              <a:rPr lang="en-US" altLang="ko-KR" dirty="0"/>
              <a:t>, </a:t>
            </a:r>
            <a:r>
              <a:rPr lang="ko-KR" altLang="en-US" dirty="0"/>
              <a:t>벽</a:t>
            </a:r>
            <a:r>
              <a:rPr lang="en-US" altLang="ko-KR" dirty="0"/>
              <a:t>, </a:t>
            </a:r>
            <a:r>
              <a:rPr lang="ko-KR" altLang="en-US" dirty="0"/>
              <a:t>기둥 등의 배경 물체들은 </a:t>
            </a:r>
            <a:r>
              <a:rPr lang="ko-KR" altLang="en-US" dirty="0" err="1"/>
              <a:t>콜리전</a:t>
            </a:r>
            <a:r>
              <a:rPr lang="ko-KR" altLang="en-US" dirty="0"/>
              <a:t> 관점에서 크게 다른 것이 아님</a:t>
            </a:r>
            <a:endParaRPr lang="en-US" altLang="ko-KR" dirty="0"/>
          </a:p>
          <a:p>
            <a:pPr lvl="2"/>
            <a:r>
              <a:rPr lang="ko-KR" altLang="en-US" dirty="0"/>
              <a:t>각 객체 채널들 간의 객체 반응을 미리 </a:t>
            </a:r>
            <a:r>
              <a:rPr lang="ko-KR" altLang="en-US" dirty="0" err="1"/>
              <a:t>정해놓으면</a:t>
            </a:r>
            <a:r>
              <a:rPr lang="ko-KR" altLang="en-US" dirty="0"/>
              <a:t> 편리함 </a:t>
            </a:r>
            <a:r>
              <a:rPr lang="en-US" altLang="ko-KR" dirty="0"/>
              <a:t>(</a:t>
            </a:r>
            <a:r>
              <a:rPr lang="ko-KR" altLang="en-US" dirty="0"/>
              <a:t>이것을 </a:t>
            </a:r>
            <a:r>
              <a:rPr lang="en-US" altLang="ko-KR" dirty="0"/>
              <a:t>“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r>
              <a:rPr lang="en-US" altLang="ko-KR" dirty="0"/>
              <a:t>”</a:t>
            </a:r>
            <a:r>
              <a:rPr lang="ko-KR" altLang="en-US" dirty="0"/>
              <a:t>이라고 함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-&gt; ‘</a:t>
            </a:r>
            <a:r>
              <a:rPr lang="ko-KR" altLang="en-US" dirty="0"/>
              <a:t>배경 물체 전용 설정</a:t>
            </a:r>
            <a:r>
              <a:rPr lang="en-US" altLang="ko-KR" dirty="0"/>
              <a:t>’, ‘</a:t>
            </a:r>
            <a:r>
              <a:rPr lang="ko-KR" altLang="en-US" dirty="0"/>
              <a:t>차량 전용 설정‘</a:t>
            </a:r>
            <a:r>
              <a:rPr lang="en-US" altLang="ko-KR" dirty="0"/>
              <a:t>, ‘</a:t>
            </a:r>
            <a:r>
              <a:rPr lang="ko-KR" altLang="en-US" dirty="0"/>
              <a:t>트리거 전용 설정</a:t>
            </a:r>
            <a:r>
              <a:rPr lang="en-US" altLang="ko-KR" dirty="0"/>
              <a:t>’</a:t>
            </a:r>
            <a:r>
              <a:rPr lang="ko-KR" altLang="en-US" dirty="0"/>
              <a:t> 등을 미리 </a:t>
            </a:r>
            <a:r>
              <a:rPr lang="ko-KR" altLang="en-US" dirty="0" err="1"/>
              <a:t>만들어두고</a:t>
            </a:r>
            <a:r>
              <a:rPr lang="en-US" altLang="ko-KR" dirty="0"/>
              <a:t>, </a:t>
            </a:r>
          </a:p>
          <a:p>
            <a:pPr lvl="3"/>
            <a:r>
              <a:rPr lang="ko-KR" altLang="en-US" dirty="0"/>
              <a:t>이것을 각 해당 물체에 대해서 반복해서 사용하자</a:t>
            </a:r>
            <a:endParaRPr lang="en-US" altLang="ko-KR" dirty="0"/>
          </a:p>
          <a:p>
            <a:pPr lvl="1"/>
            <a:r>
              <a:rPr lang="ko-KR" altLang="en-US" dirty="0" err="1"/>
              <a:t>콜리전</a:t>
            </a:r>
            <a:r>
              <a:rPr lang="ko-KR" altLang="en-US" dirty="0"/>
              <a:t> 관련 설정의 대부분의 일은 </a:t>
            </a:r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r>
              <a:rPr lang="en-US" altLang="ko-KR" dirty="0"/>
              <a:t>’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디폴트</a:t>
            </a:r>
            <a:r>
              <a:rPr lang="en-US" altLang="ko-KR" dirty="0"/>
              <a:t> 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18</a:t>
            </a:r>
            <a:r>
              <a:rPr lang="ko-KR" altLang="en-US" dirty="0"/>
              <a:t>가지 종류</a:t>
            </a:r>
            <a:endParaRPr lang="en-US" altLang="ko-KR" dirty="0"/>
          </a:p>
          <a:p>
            <a:pPr lvl="2"/>
            <a:r>
              <a:rPr lang="ko-KR" altLang="en-US" dirty="0"/>
              <a:t>새로 추가하거나</a:t>
            </a:r>
            <a:r>
              <a:rPr lang="en-US" altLang="ko-KR" dirty="0"/>
              <a:t>, </a:t>
            </a:r>
            <a:r>
              <a:rPr lang="ko-KR" altLang="en-US" dirty="0"/>
              <a:t>기존을 변경하는 것도 가능함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이전에서 </a:t>
            </a:r>
            <a:r>
              <a:rPr lang="en-US" altLang="ko-KR" dirty="0" err="1"/>
              <a:t>PNPlayerPawn</a:t>
            </a:r>
            <a:r>
              <a:rPr lang="ko-KR" altLang="en-US" dirty="0"/>
              <a:t>의 메시 컴포넌트의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ko-KR" altLang="en-US" dirty="0" err="1"/>
              <a:t>프리셋</a:t>
            </a:r>
            <a:r>
              <a:rPr lang="en-US" altLang="ko-KR" dirty="0"/>
              <a:t>‘</a:t>
            </a:r>
            <a:r>
              <a:rPr lang="ko-KR" altLang="en-US" dirty="0"/>
              <a:t>을 </a:t>
            </a:r>
            <a:r>
              <a:rPr lang="en-US" altLang="ko-KR" dirty="0"/>
              <a:t>‘Ragdoll’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ko-KR" altLang="en-US" dirty="0"/>
              <a:t>매우 유용함</a:t>
            </a:r>
            <a:endParaRPr lang="en-US" altLang="ko-KR" dirty="0"/>
          </a:p>
          <a:p>
            <a:pPr lvl="2"/>
            <a:r>
              <a:rPr lang="ko-KR" altLang="en-US" dirty="0"/>
              <a:t>트리거나 </a:t>
            </a:r>
            <a:r>
              <a:rPr lang="ko-KR" altLang="en-US" dirty="0" err="1"/>
              <a:t>콜리전</a:t>
            </a:r>
            <a:r>
              <a:rPr lang="ko-KR" altLang="en-US" dirty="0"/>
              <a:t> 컴포넌트 </a:t>
            </a:r>
            <a:r>
              <a:rPr lang="en-US" altLang="ko-KR" dirty="0"/>
              <a:t>: ‘</a:t>
            </a:r>
            <a:r>
              <a:rPr lang="en-US" altLang="ko-KR" dirty="0" err="1"/>
              <a:t>OverlapAll</a:t>
            </a:r>
            <a:r>
              <a:rPr lang="en-US" altLang="ko-KR" dirty="0"/>
              <a:t>’ </a:t>
            </a:r>
            <a:r>
              <a:rPr lang="ko-KR" altLang="en-US" dirty="0" err="1"/>
              <a:t>프리셋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/>
            <a:r>
              <a:rPr lang="ko-KR" altLang="en-US" dirty="0"/>
              <a:t>블로킹 볼륨 </a:t>
            </a:r>
            <a:r>
              <a:rPr lang="en-US" altLang="ko-KR" dirty="0"/>
              <a:t>: ‘</a:t>
            </a:r>
            <a:r>
              <a:rPr lang="en-US" altLang="ko-KR" dirty="0" err="1"/>
              <a:t>InvisibleWall</a:t>
            </a:r>
            <a:r>
              <a:rPr lang="en-US" altLang="ko-KR" dirty="0"/>
              <a:t>’ </a:t>
            </a:r>
            <a:r>
              <a:rPr lang="ko-KR" altLang="en-US" dirty="0" err="1"/>
              <a:t>프리셋</a:t>
            </a:r>
            <a:r>
              <a:rPr lang="ko-KR" altLang="en-US" dirty="0"/>
              <a:t> 적용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4E2556-C2BC-4180-B3E7-EF467E84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3284984"/>
            <a:ext cx="4619219" cy="20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0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1159</Words>
  <Application>Microsoft Office PowerPoint</Application>
  <PresentationFormat>와이드스크린</PresentationFormat>
  <Paragraphs>165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맑은 고딕</vt:lpstr>
      <vt:lpstr>Arial</vt:lpstr>
      <vt:lpstr>Tempus Sans ITC</vt:lpstr>
      <vt:lpstr>Office 테마</vt:lpstr>
      <vt:lpstr>콜리전</vt:lpstr>
      <vt:lpstr>CHAPTER 21 콜리전</vt:lpstr>
      <vt:lpstr>객체 반응이란</vt:lpstr>
      <vt:lpstr>객체 채널이란</vt:lpstr>
      <vt:lpstr>객체 채널들</vt:lpstr>
      <vt:lpstr>객체 반응의 종류</vt:lpstr>
      <vt:lpstr>객체 반응의 종류’</vt:lpstr>
      <vt:lpstr>콜라이더의 충돌 여부 설정</vt:lpstr>
      <vt:lpstr>콜리전 프리셋</vt:lpstr>
      <vt:lpstr>객체 반응 커스터마이즈</vt:lpstr>
      <vt:lpstr>트레이스 응답</vt:lpstr>
      <vt:lpstr>실습 준비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242</cp:revision>
  <dcterms:created xsi:type="dcterms:W3CDTF">2008-02-22T16:44:23Z</dcterms:created>
  <dcterms:modified xsi:type="dcterms:W3CDTF">2021-09-03T03:31:14Z</dcterms:modified>
</cp:coreProperties>
</file>