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2" r:id="rId2"/>
    <p:sldId id="343" r:id="rId3"/>
    <p:sldId id="344" r:id="rId4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5731" autoAdjust="0"/>
  </p:normalViewPr>
  <p:slideViewPr>
    <p:cSldViewPr>
      <p:cViewPr varScale="1">
        <p:scale>
          <a:sx n="144" d="100"/>
          <a:sy n="144" d="100"/>
        </p:scale>
        <p:origin x="120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내비게이션과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배열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22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내비게이션과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 장에서는</a:t>
            </a:r>
            <a:endParaRPr lang="en-US" altLang="ko-KR" dirty="0"/>
          </a:p>
          <a:p>
            <a:pPr lvl="1"/>
            <a:r>
              <a:rPr lang="ko-KR" altLang="en-US" dirty="0"/>
              <a:t>적 캐릭터를 움직여보자</a:t>
            </a:r>
            <a:endParaRPr lang="en-US" altLang="ko-KR" dirty="0"/>
          </a:p>
          <a:p>
            <a:pPr lvl="2"/>
            <a:r>
              <a:rPr lang="ko-KR" altLang="en-US" dirty="0"/>
              <a:t>위치를 지정하면 해당 위치로 </a:t>
            </a:r>
            <a:r>
              <a:rPr lang="ko-KR" altLang="en-US" dirty="0" err="1"/>
              <a:t>액터를</a:t>
            </a:r>
            <a:r>
              <a:rPr lang="ko-KR" altLang="en-US" dirty="0"/>
              <a:t> 이동시켜주는 내비게이션 기능을 사용</a:t>
            </a:r>
            <a:endParaRPr lang="en-US" altLang="ko-KR" dirty="0"/>
          </a:p>
          <a:p>
            <a:pPr lvl="3"/>
            <a:r>
              <a:rPr lang="en-US" altLang="ko-KR" dirty="0"/>
              <a:t>AI </a:t>
            </a:r>
            <a:r>
              <a:rPr lang="en-US" altLang="ko-KR" dirty="0" err="1"/>
              <a:t>MoveTo</a:t>
            </a:r>
            <a:r>
              <a:rPr lang="en-US" altLang="ko-KR" dirty="0"/>
              <a:t> </a:t>
            </a:r>
            <a:r>
              <a:rPr lang="ko-KR" altLang="en-US" dirty="0"/>
              <a:t>노드 사용하기</a:t>
            </a:r>
            <a:endParaRPr lang="en-US" altLang="ko-KR" dirty="0"/>
          </a:p>
          <a:p>
            <a:pPr lvl="1"/>
            <a:r>
              <a:rPr lang="ko-KR" altLang="en-US" dirty="0"/>
              <a:t>적 캐릭터에서 </a:t>
            </a:r>
            <a:r>
              <a:rPr lang="ko-KR" altLang="en-US" dirty="0" err="1"/>
              <a:t>패트롤</a:t>
            </a:r>
            <a:r>
              <a:rPr lang="en-US" altLang="ko-KR" dirty="0"/>
              <a:t>(patrol) </a:t>
            </a:r>
            <a:r>
              <a:rPr lang="ko-KR" altLang="en-US" dirty="0"/>
              <a:t>기능을 만들어보자</a:t>
            </a:r>
            <a:endParaRPr lang="en-US" altLang="ko-KR" dirty="0"/>
          </a:p>
          <a:p>
            <a:pPr lvl="2"/>
            <a:r>
              <a:rPr lang="ko-KR" altLang="en-US" dirty="0" err="1"/>
              <a:t>패트롤</a:t>
            </a:r>
            <a:r>
              <a:rPr lang="ko-KR" altLang="en-US" dirty="0"/>
              <a:t> 지점을 배열에 넣고 차례대로 이동시키자</a:t>
            </a:r>
            <a:endParaRPr lang="en-US" altLang="ko-KR" dirty="0"/>
          </a:p>
          <a:p>
            <a:pPr lvl="3"/>
            <a:r>
              <a:rPr lang="ko-KR" altLang="en-US" dirty="0"/>
              <a:t>배열에 대해서 배워보자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3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실습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준비물</a:t>
            </a:r>
            <a:r>
              <a:rPr lang="en-US" altLang="ko-KR" dirty="0"/>
              <a:t>: </a:t>
            </a:r>
            <a:r>
              <a:rPr lang="ko-KR" altLang="en-US" dirty="0"/>
              <a:t>이전 결과물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결과물</a:t>
            </a:r>
            <a:r>
              <a:rPr lang="en-US" altLang="ko-KR" dirty="0"/>
              <a:t>: </a:t>
            </a:r>
            <a:r>
              <a:rPr lang="ko-KR" altLang="en-US" dirty="0"/>
              <a:t>기존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2"/>
            <a:r>
              <a:rPr lang="ko-KR" altLang="en-US" dirty="0"/>
              <a:t>새 테스트 레벨 생성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‘Maps/</a:t>
            </a:r>
            <a:r>
              <a:rPr lang="en-US" altLang="ko-KR" dirty="0" err="1"/>
              <a:t>Test_Enemy_Navigation</a:t>
            </a:r>
            <a:r>
              <a:rPr lang="en-US" altLang="ko-KR" dirty="0"/>
              <a:t>’</a:t>
            </a:r>
            <a:endParaRPr lang="en-US" altLang="ko-KR" sz="1000" dirty="0"/>
          </a:p>
          <a:p>
            <a:pPr lvl="2"/>
            <a:r>
              <a:rPr lang="ko-KR" altLang="en-US" dirty="0"/>
              <a:t>정식 </a:t>
            </a:r>
            <a:r>
              <a:rPr lang="ko-KR" altLang="en-US" dirty="0" err="1"/>
              <a:t>맵</a:t>
            </a:r>
            <a:r>
              <a:rPr lang="ko-KR" altLang="en-US" dirty="0"/>
              <a:t> 수정</a:t>
            </a:r>
            <a:r>
              <a:rPr lang="en-US" altLang="ko-KR" dirty="0"/>
              <a:t>: ‘Maps/PNStage01_Top’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1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94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맑은 고딕</vt:lpstr>
      <vt:lpstr>Arial</vt:lpstr>
      <vt:lpstr>Tempus Sans ITC</vt:lpstr>
      <vt:lpstr>Office 테마</vt:lpstr>
      <vt:lpstr>내비게이션과 배열</vt:lpstr>
      <vt:lpstr>CHAPTER 22 내비게이션과 배열</vt:lpstr>
      <vt:lpstr>실습 준비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230</cp:revision>
  <dcterms:created xsi:type="dcterms:W3CDTF">2008-02-22T16:44:23Z</dcterms:created>
  <dcterms:modified xsi:type="dcterms:W3CDTF">2021-09-03T03:31:17Z</dcterms:modified>
</cp:coreProperties>
</file>