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2" r:id="rId2"/>
    <p:sldId id="344" r:id="rId3"/>
    <p:sldId id="346" r:id="rId4"/>
    <p:sldId id="348" r:id="rId5"/>
    <p:sldId id="349" r:id="rId6"/>
    <p:sldId id="347" r:id="rId7"/>
    <p:sldId id="350" r:id="rId8"/>
    <p:sldId id="351" r:id="rId9"/>
    <p:sldId id="352" r:id="rId10"/>
    <p:sldId id="354" r:id="rId11"/>
    <p:sldId id="345" r:id="rId1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5486" autoAdjust="0"/>
    <p:restoredTop sz="95731" autoAdjust="0"/>
  </p:normalViewPr>
  <p:slideViewPr>
    <p:cSldViewPr>
      <p:cViewPr varScale="1">
        <p:scale>
          <a:sx n="130" d="100"/>
          <a:sy n="130" d="100"/>
        </p:scale>
        <p:origin x="138" y="1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4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AC7D2F-28A3-44AA-9430-0DEA96DBBBF7}" type="datetimeFigureOut">
              <a:rPr lang="ko-KR" altLang="en-US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5CC751-1605-42CA-9BEA-C7D3B3B48D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976037" y="1857375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National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B6C04-E39C-41A6-9F07-FD0C753BD545}" type="datetime1">
              <a:rPr lang="ko-KR" altLang="en-US" smtClean="0"/>
              <a:pPr>
                <a:defRPr/>
              </a:pPr>
              <a:t>2021-09-03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E0F75-C5CB-4428-85A2-149C8E74DDF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3044-217B-463C-B8E4-D9939A70D87B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2263-DB66-4D8E-84B4-CFBC244847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F5BF8-EA60-4284-8E48-7FEC280B8C1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23F35-DDB9-46CA-B605-AD4EAFA0F0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7381-A46A-4780-8496-A648D0DB528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F2B5-6873-4B34-889F-BEB548FFF8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4D58-EF4E-4B5D-87FD-CB1C7B00D1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C4B5C-E0BE-4601-B029-76E90D2E1E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A2E77-2175-4003-AB84-664178B8991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467D-4AEB-49DA-B77B-41BDC3C07A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2C5C-A87E-4652-AC34-053D8FCB364A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8128-BAF8-4F07-9EF0-D1F4B31657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003A2-6CB9-42DE-9909-57C535A7EFFD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4362-3726-40CD-88B8-70F662E264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4559A-D2A7-4838-8656-7AC9993E4C67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FA18E-D662-4839-8599-1B111D68B9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16D8-C9D0-4CC3-9255-929BA40FB140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8EED-E8BE-4807-AE52-1A6E6BC4F1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B5B1-98CE-44B9-A530-15F74C18A0F5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1F704-6C56-429A-9ED8-9040CCE158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F7C479-CFD6-484D-9EFF-91BCFDE47CF6}" type="datetime1">
              <a:rPr lang="ko-KR" altLang="en-US" smtClean="0"/>
              <a:pPr>
                <a:defRPr/>
              </a:pPr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엔터테인먼트 소프트웨어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D94D0BD-3793-4F67-8DF6-E151B2B4A6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인공지능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E0F75-C5CB-4428-85A2-149C8E74DDF7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97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</a:t>
            </a:r>
            <a:endParaRPr lang="en-US" altLang="ko-KR" dirty="0"/>
          </a:p>
          <a:p>
            <a:pPr lvl="1"/>
            <a:r>
              <a:rPr lang="ko-KR" altLang="en-US" dirty="0"/>
              <a:t>강아지는 혼자 놀고 있다가 주인이 다가오면 주인에게 가서 안긴다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주인이 다가오면</a:t>
            </a:r>
            <a:r>
              <a:rPr lang="en-US" altLang="ko-KR" dirty="0"/>
              <a:t>” = </a:t>
            </a:r>
            <a:r>
              <a:rPr lang="ko-KR" altLang="en-US" dirty="0"/>
              <a:t>강아지의 눈</a:t>
            </a:r>
            <a:r>
              <a:rPr lang="en-US" altLang="ko-KR" dirty="0"/>
              <a:t>,</a:t>
            </a:r>
            <a:r>
              <a:rPr lang="ko-KR" altLang="en-US" dirty="0"/>
              <a:t>코라는 센서가 계속해서 주변의 정보를 수집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센서</a:t>
            </a:r>
            <a:r>
              <a:rPr lang="en-US" altLang="ko-KR" dirty="0"/>
              <a:t>” =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1"/>
            <a:r>
              <a:rPr lang="ko-KR" altLang="en-US" dirty="0"/>
              <a:t>서비스는 정보를 계속 수집하고 수집한 결과를 블랙보드에 </a:t>
            </a:r>
            <a:r>
              <a:rPr lang="ko-KR" altLang="en-US" dirty="0" err="1"/>
              <a:t>적어둠</a:t>
            </a:r>
            <a:endParaRPr lang="en-US" altLang="ko-KR" dirty="0"/>
          </a:p>
          <a:p>
            <a:pPr lvl="2"/>
            <a:r>
              <a:rPr lang="ko-KR" altLang="en-US" dirty="0" err="1"/>
              <a:t>데코레이터와</a:t>
            </a:r>
            <a:r>
              <a:rPr lang="ko-KR" altLang="en-US" dirty="0"/>
              <a:t> 태스크는 실제 판단을 하거나 행동을 취함</a:t>
            </a:r>
            <a:endParaRPr lang="en-US" altLang="ko-KR" dirty="0"/>
          </a:p>
          <a:p>
            <a:pPr lvl="1"/>
            <a:r>
              <a:rPr lang="en-US" altLang="ko-KR" dirty="0"/>
              <a:t>‘Receive Tick AI’ </a:t>
            </a:r>
            <a:r>
              <a:rPr lang="ko-KR" altLang="en-US" dirty="0"/>
              <a:t>이벤트 노드를 배치하여 구현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1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실습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준비물</a:t>
            </a:r>
            <a:r>
              <a:rPr lang="en-US" altLang="ko-KR" dirty="0"/>
              <a:t>: </a:t>
            </a:r>
            <a:r>
              <a:rPr lang="ko-KR" altLang="en-US" dirty="0"/>
              <a:t>이전 결과물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</a:p>
          <a:p>
            <a:pPr lvl="1"/>
            <a:r>
              <a:rPr lang="ko-KR" altLang="en-US" dirty="0"/>
              <a:t>결과물</a:t>
            </a:r>
            <a:r>
              <a:rPr lang="en-US" altLang="ko-KR" dirty="0"/>
              <a:t>: </a:t>
            </a:r>
            <a:r>
              <a:rPr lang="ko-KR" altLang="en-US" dirty="0"/>
              <a:t>기존 프로젝트 </a:t>
            </a:r>
            <a:r>
              <a:rPr lang="en-US" altLang="ko-KR" dirty="0"/>
              <a:t>‘</a:t>
            </a:r>
            <a:r>
              <a:rPr lang="en-US" altLang="ko-KR" dirty="0" err="1"/>
              <a:t>PaperNinja</a:t>
            </a:r>
            <a:r>
              <a:rPr lang="en-US" altLang="ko-KR" dirty="0"/>
              <a:t>’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/>
            <a:r>
              <a:rPr lang="ko-KR" altLang="en-US" dirty="0"/>
              <a:t>새 테스트 레벨 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‘Maps/</a:t>
            </a:r>
            <a:r>
              <a:rPr lang="en-US" altLang="ko-KR" dirty="0" err="1"/>
              <a:t>Test_AI_Patrol</a:t>
            </a:r>
            <a:r>
              <a:rPr lang="en-US" altLang="ko-KR" dirty="0"/>
              <a:t>’ </a:t>
            </a:r>
            <a:r>
              <a:rPr lang="en-US" altLang="ko-KR" sz="1200" dirty="0"/>
              <a:t>(</a:t>
            </a:r>
            <a:r>
              <a:rPr lang="ko-KR" altLang="en-US" sz="1200" dirty="0"/>
              <a:t>기존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Test_Enemy_Navigation</a:t>
            </a:r>
            <a:r>
              <a:rPr lang="en-US" altLang="ko-KR" sz="1200" dirty="0"/>
              <a:t>’ </a:t>
            </a:r>
            <a:r>
              <a:rPr lang="ko-KR" altLang="en-US" sz="1200" dirty="0"/>
              <a:t>복사</a:t>
            </a:r>
            <a:r>
              <a:rPr lang="en-US" altLang="ko-KR" sz="1200" dirty="0"/>
              <a:t>)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CHAPTER 23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인공지능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이전 장에서</a:t>
            </a:r>
            <a:endParaRPr lang="en-US" altLang="ko-KR" dirty="0"/>
          </a:p>
          <a:p>
            <a:pPr lvl="1"/>
            <a:r>
              <a:rPr lang="en-US" altLang="ko-KR" dirty="0"/>
              <a:t>AI </a:t>
            </a:r>
            <a:r>
              <a:rPr lang="ko-KR" altLang="en-US" dirty="0"/>
              <a:t>컨트롤러를 만들고</a:t>
            </a:r>
            <a:r>
              <a:rPr lang="en-US" altLang="ko-KR" dirty="0"/>
              <a:t>, </a:t>
            </a:r>
            <a:r>
              <a:rPr lang="ko-KR" altLang="en-US" dirty="0" err="1"/>
              <a:t>패트롤</a:t>
            </a:r>
            <a:r>
              <a:rPr lang="ko-KR" altLang="en-US" dirty="0"/>
              <a:t> 포인트를 </a:t>
            </a:r>
            <a:r>
              <a:rPr lang="ko-KR" altLang="en-US" dirty="0" err="1"/>
              <a:t>패트롤하는</a:t>
            </a:r>
            <a:r>
              <a:rPr lang="ko-KR" altLang="en-US" dirty="0"/>
              <a:t> 적의 행동을 만들었음</a:t>
            </a:r>
            <a:endParaRPr lang="en-US" altLang="ko-KR" dirty="0"/>
          </a:p>
          <a:p>
            <a:r>
              <a:rPr lang="ko-KR" altLang="en-US" dirty="0"/>
              <a:t>이번 장에서는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플레이어를 발견하면 </a:t>
            </a:r>
            <a:r>
              <a:rPr lang="ko-KR" altLang="en-US" dirty="0" err="1"/>
              <a:t>패트롤을</a:t>
            </a:r>
            <a:r>
              <a:rPr lang="ko-KR" altLang="en-US" dirty="0"/>
              <a:t> 멈추고 플레이어를 쫓는다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일정 시간이 지나면 플레이어를 쫓지 않고 </a:t>
            </a:r>
            <a:r>
              <a:rPr lang="ko-KR" altLang="en-US" dirty="0" err="1"/>
              <a:t>패트롤</a:t>
            </a:r>
            <a:r>
              <a:rPr lang="ko-KR" altLang="en-US" dirty="0"/>
              <a:t> 상태로 돌아간다</a:t>
            </a:r>
            <a:r>
              <a:rPr lang="en-US" altLang="ko-KR" dirty="0"/>
              <a:t>’</a:t>
            </a:r>
            <a:r>
              <a:rPr lang="ko-KR" altLang="en-US" dirty="0"/>
              <a:t>의 행동을 추가함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목표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적 캐릭터의 사고와 행동을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트리로 만들어 보기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3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비헤이비어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비헤이비어</a:t>
            </a:r>
            <a:r>
              <a:rPr lang="ko-KR" altLang="en-US" dirty="0"/>
              <a:t> 트리</a:t>
            </a:r>
            <a:endParaRPr lang="en-US" altLang="ko-KR" dirty="0"/>
          </a:p>
          <a:p>
            <a:pPr lvl="1"/>
            <a:r>
              <a:rPr lang="ko-KR" altLang="en-US" dirty="0"/>
              <a:t>캐릭터의 행동 패턴을 구현하는 방법</a:t>
            </a:r>
            <a:endParaRPr lang="en-US" altLang="ko-KR" dirty="0"/>
          </a:p>
          <a:p>
            <a:pPr lvl="1"/>
            <a:r>
              <a:rPr lang="ko-KR" altLang="en-US" dirty="0"/>
              <a:t>엔지니어가 모든 것을 할 수는 없음</a:t>
            </a:r>
            <a:endParaRPr lang="en-US" altLang="ko-KR" dirty="0"/>
          </a:p>
          <a:p>
            <a:pPr lvl="1"/>
            <a:r>
              <a:rPr lang="ko-KR" altLang="en-US" dirty="0" err="1"/>
              <a:t>비헤이비어</a:t>
            </a:r>
            <a:r>
              <a:rPr lang="ko-KR" altLang="en-US" dirty="0"/>
              <a:t> 트리를 사용하면 분업이 가능함</a:t>
            </a:r>
            <a:endParaRPr lang="en-US" altLang="ko-KR" dirty="0"/>
          </a:p>
          <a:p>
            <a:pPr lvl="2"/>
            <a:r>
              <a:rPr lang="ko-KR" altLang="en-US" dirty="0"/>
              <a:t>엔지니어는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트리에서 사용할 수 있는 부품과 트리의 형태를 만든다</a:t>
            </a:r>
            <a:endParaRPr lang="en-US" altLang="ko-KR" dirty="0"/>
          </a:p>
          <a:p>
            <a:pPr lvl="2"/>
            <a:r>
              <a:rPr lang="ko-KR" altLang="en-US" dirty="0"/>
              <a:t>디자이너는 그것을 조립한다 </a:t>
            </a:r>
            <a:r>
              <a:rPr lang="en-US" altLang="ko-KR" dirty="0"/>
              <a:t>(</a:t>
            </a:r>
            <a:r>
              <a:rPr lang="ko-KR" altLang="en-US" dirty="0"/>
              <a:t>디자이너는 게임의 재미에 집중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비헤이비어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트리의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강아지의 행동을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트리로 표현</a:t>
            </a:r>
            <a:endParaRPr lang="en-US" altLang="ko-KR" dirty="0"/>
          </a:p>
          <a:p>
            <a:pPr lvl="1"/>
            <a:r>
              <a:rPr lang="ko-KR" altLang="en-US" dirty="0"/>
              <a:t>강아지의 행동 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평소에 마당에 있다가 재미있어 보이는 것이 있다면 그곳으로 가서 노는 일을 반복함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주인인 엄마를 발견하면 반가워 다가가 안김</a:t>
            </a:r>
            <a:r>
              <a:rPr lang="en-US" altLang="ko-KR" dirty="0"/>
              <a:t>. </a:t>
            </a:r>
            <a:r>
              <a:rPr lang="ko-KR" altLang="en-US" dirty="0"/>
              <a:t>하지만 더 좋아하는 아빠를 발견하면 엄마에게서 내려와 </a:t>
            </a:r>
            <a:r>
              <a:rPr lang="ko-KR" altLang="en-US" dirty="0" err="1"/>
              <a:t>아빠에게로</a:t>
            </a:r>
            <a:r>
              <a:rPr lang="ko-KR" altLang="en-US" dirty="0"/>
              <a:t> 가서 안김</a:t>
            </a:r>
            <a:r>
              <a:rPr lang="en-US" altLang="ko-KR" dirty="0"/>
              <a:t>. </a:t>
            </a:r>
            <a:r>
              <a:rPr lang="ko-KR" altLang="en-US" dirty="0"/>
              <a:t>만약 둘 다 사라지만 다시 마당에서 놂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9629E6-817C-4668-84FF-29153067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2780928"/>
            <a:ext cx="5494697" cy="33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9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비헤이비어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트리의 노드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분홍색</a:t>
            </a:r>
            <a:r>
              <a:rPr lang="en-US" altLang="ko-KR" dirty="0"/>
              <a:t>] </a:t>
            </a:r>
            <a:r>
              <a:rPr lang="ko-KR" altLang="en-US" dirty="0"/>
              <a:t>태스크</a:t>
            </a:r>
            <a:r>
              <a:rPr lang="en-US" altLang="ko-KR" dirty="0"/>
              <a:t>(Task) 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행동을 표현</a:t>
            </a:r>
            <a:endParaRPr lang="en-US" altLang="ko-KR" dirty="0"/>
          </a:p>
          <a:p>
            <a:pPr lvl="1"/>
            <a:r>
              <a:rPr lang="ko-KR" altLang="en-US" dirty="0"/>
              <a:t>안긴다</a:t>
            </a:r>
            <a:r>
              <a:rPr lang="en-US" altLang="ko-KR" dirty="0"/>
              <a:t>, </a:t>
            </a:r>
            <a:r>
              <a:rPr lang="ko-KR" altLang="en-US" dirty="0"/>
              <a:t>찾는다</a:t>
            </a:r>
            <a:r>
              <a:rPr lang="en-US" altLang="ko-KR" dirty="0"/>
              <a:t>, </a:t>
            </a:r>
            <a:r>
              <a:rPr lang="ko-KR" altLang="en-US" dirty="0"/>
              <a:t>간다</a:t>
            </a:r>
            <a:r>
              <a:rPr lang="en-US" altLang="ko-KR" dirty="0"/>
              <a:t>,</a:t>
            </a:r>
            <a:r>
              <a:rPr lang="ko-KR" altLang="en-US" dirty="0"/>
              <a:t>논다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노란색</a:t>
            </a:r>
            <a:r>
              <a:rPr lang="en-US" altLang="ko-KR" dirty="0"/>
              <a:t>] </a:t>
            </a:r>
            <a:r>
              <a:rPr lang="ko-KR" altLang="en-US" dirty="0" err="1"/>
              <a:t>컴포짓</a:t>
            </a:r>
            <a:r>
              <a:rPr lang="en-US" altLang="ko-KR" dirty="0"/>
              <a:t>(Composite) 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기능 수행은 없음</a:t>
            </a:r>
            <a:endParaRPr lang="en-US" altLang="ko-KR" dirty="0"/>
          </a:p>
          <a:p>
            <a:pPr lvl="1"/>
            <a:r>
              <a:rPr lang="ko-KR" altLang="en-US" dirty="0"/>
              <a:t>자식 노드의 실행 방식을 결정</a:t>
            </a:r>
            <a:endParaRPr lang="en-US" altLang="ko-KR" dirty="0"/>
          </a:p>
          <a:p>
            <a:pPr lvl="1"/>
            <a:r>
              <a:rPr lang="ko-KR" altLang="en-US" dirty="0"/>
              <a:t>시퀀스</a:t>
            </a:r>
            <a:r>
              <a:rPr lang="en-US" altLang="ko-KR" dirty="0"/>
              <a:t>(Sequence)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순서가 있는 행동들을 수행</a:t>
            </a:r>
            <a:endParaRPr lang="en-US" altLang="ko-KR" dirty="0"/>
          </a:p>
          <a:p>
            <a:pPr lvl="2"/>
            <a:r>
              <a:rPr lang="ko-KR" altLang="en-US" dirty="0"/>
              <a:t>자식 노드를 왼쪽에서 오른쪽으로 순서대로 실행</a:t>
            </a:r>
            <a:endParaRPr lang="en-US" altLang="ko-KR" dirty="0"/>
          </a:p>
          <a:p>
            <a:pPr lvl="3"/>
            <a:r>
              <a:rPr lang="ko-KR" altLang="en-US" dirty="0"/>
              <a:t>중간에 실패하면 이후의 태스크를 실행하지 않음</a:t>
            </a:r>
            <a:endParaRPr lang="en-US" altLang="ko-KR" dirty="0"/>
          </a:p>
          <a:p>
            <a:pPr lvl="1"/>
            <a:r>
              <a:rPr lang="ko-KR" altLang="en-US" dirty="0" err="1"/>
              <a:t>셀렉터</a:t>
            </a:r>
            <a:r>
              <a:rPr lang="en-US" altLang="ko-KR" dirty="0"/>
              <a:t>(Selector)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우선순위가 있는 행동 하나를 수행</a:t>
            </a:r>
            <a:endParaRPr lang="en-US" altLang="ko-KR" dirty="0"/>
          </a:p>
          <a:p>
            <a:pPr lvl="2"/>
            <a:r>
              <a:rPr lang="ko-KR" altLang="en-US" dirty="0"/>
              <a:t>자식 노드를 왼쪽에서 오른쪽으로 순서대로 실행</a:t>
            </a:r>
            <a:endParaRPr lang="en-US" altLang="ko-KR" dirty="0"/>
          </a:p>
          <a:p>
            <a:pPr lvl="3"/>
            <a:r>
              <a:rPr lang="ko-KR" altLang="en-US" dirty="0"/>
              <a:t>하나라도 성공하면 이후의 태스크를 실행하지 않음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파란색</a:t>
            </a:r>
            <a:r>
              <a:rPr lang="en-US" altLang="ko-KR" dirty="0"/>
              <a:t>] </a:t>
            </a:r>
            <a:r>
              <a:rPr lang="ko-KR" altLang="en-US" dirty="0" err="1"/>
              <a:t>데코레이터</a:t>
            </a:r>
            <a:r>
              <a:rPr lang="en-US" altLang="ko-KR" dirty="0"/>
              <a:t>(Decorator) : </a:t>
            </a:r>
            <a:r>
              <a:rPr lang="ko-KR" altLang="en-US" dirty="0"/>
              <a:t>다양한 추가 효과</a:t>
            </a:r>
            <a:endParaRPr lang="en-US" altLang="ko-KR" dirty="0"/>
          </a:p>
          <a:p>
            <a:pPr lvl="1"/>
            <a:r>
              <a:rPr lang="ko-KR" altLang="en-US" dirty="0"/>
              <a:t>태스크 실행 조건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아빠가 있다면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태스크 실행 중에 이벤트가 발생한 경우 기존 태스크의 중단 여부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엄마와 놀고 있을 때 아빠가 나타나면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바로 아빠에게 가든지</a:t>
            </a:r>
            <a:r>
              <a:rPr lang="en-US" altLang="ko-KR" dirty="0"/>
              <a:t>, </a:t>
            </a:r>
            <a:r>
              <a:rPr lang="ko-KR" altLang="en-US" dirty="0"/>
              <a:t>엄마가 갈 때까지 놀다가 아빠에게 가는지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9629E6-817C-4668-84FF-29153067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1916832"/>
            <a:ext cx="4499630" cy="2736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E7E23-8E6C-459E-88D3-EB885E0331AD}"/>
              </a:ext>
            </a:extLst>
          </p:cNvPr>
          <p:cNvSpPr txBox="1"/>
          <p:nvPr/>
        </p:nvSpPr>
        <p:spPr>
          <a:xfrm>
            <a:off x="8479809" y="1095127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블루프린트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이벤트 노드에서 시작</a:t>
            </a:r>
            <a:endParaRPr lang="en-US" altLang="ko-KR" sz="1200" dirty="0"/>
          </a:p>
          <a:p>
            <a:r>
              <a:rPr lang="ko-KR" altLang="en-US" sz="1200" dirty="0" err="1"/>
              <a:t>비헤이비어</a:t>
            </a:r>
            <a:r>
              <a:rPr lang="ko-KR" altLang="en-US" sz="1200" dirty="0"/>
              <a:t> 트리 </a:t>
            </a:r>
            <a:r>
              <a:rPr lang="en-US" altLang="ko-KR" sz="1200" dirty="0"/>
              <a:t>: </a:t>
            </a:r>
            <a:r>
              <a:rPr lang="ko-KR" altLang="en-US" sz="1200" dirty="0"/>
              <a:t>루트 노드에서 시작</a:t>
            </a:r>
          </a:p>
        </p:txBody>
      </p:sp>
    </p:spTree>
    <p:extLst>
      <p:ext uri="{BB962C8B-B14F-4D97-AF65-F5344CB8AC3E}">
        <p14:creationId xmlns:p14="http://schemas.microsoft.com/office/powerpoint/2010/main" val="12085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사용자 정의 태스크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태스크</a:t>
            </a:r>
            <a:r>
              <a:rPr lang="en-US" altLang="ko-KR" dirty="0"/>
              <a:t>(Task) : </a:t>
            </a:r>
          </a:p>
          <a:p>
            <a:pPr lvl="1"/>
            <a:r>
              <a:rPr lang="ko-KR" altLang="en-US" dirty="0" err="1"/>
              <a:t>비헤이비어</a:t>
            </a:r>
            <a:r>
              <a:rPr lang="ko-KR" altLang="en-US" dirty="0"/>
              <a:t> 트리가 실행하는 작은 일</a:t>
            </a:r>
            <a:endParaRPr lang="en-US" altLang="ko-KR" dirty="0"/>
          </a:p>
          <a:p>
            <a:pPr lvl="1"/>
            <a:r>
              <a:rPr lang="ko-KR" altLang="en-US" dirty="0"/>
              <a:t>한 태스크는 단순하지만 </a:t>
            </a:r>
            <a:r>
              <a:rPr lang="ko-KR" altLang="en-US" dirty="0" err="1"/>
              <a:t>컴포짓</a:t>
            </a:r>
            <a:r>
              <a:rPr lang="ko-KR" altLang="en-US" dirty="0"/>
              <a:t> 노드와 함께 사용하여 다양한 활용이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정의 태스크</a:t>
            </a:r>
            <a:endParaRPr lang="en-US" altLang="ko-KR" dirty="0"/>
          </a:p>
          <a:p>
            <a:pPr lvl="1"/>
            <a:r>
              <a:rPr lang="ko-KR" altLang="en-US" dirty="0"/>
              <a:t>태스크</a:t>
            </a:r>
            <a:r>
              <a:rPr lang="en-US" altLang="ko-KR" dirty="0"/>
              <a:t>(Task) : </a:t>
            </a:r>
            <a:r>
              <a:rPr lang="ko-KR" altLang="en-US" dirty="0" err="1"/>
              <a:t>비헤이비어</a:t>
            </a:r>
            <a:r>
              <a:rPr lang="ko-KR" altLang="en-US" dirty="0"/>
              <a:t> 트리가 실행하는 작은 일</a:t>
            </a:r>
            <a:endParaRPr lang="en-US" altLang="ko-KR" dirty="0"/>
          </a:p>
          <a:p>
            <a:pPr lvl="1"/>
            <a:r>
              <a:rPr lang="en-US" altLang="ko-KR" dirty="0"/>
              <a:t>UE4</a:t>
            </a:r>
            <a:r>
              <a:rPr lang="ko-KR" altLang="en-US" dirty="0"/>
              <a:t>는 </a:t>
            </a:r>
            <a:r>
              <a:rPr lang="en-US" altLang="ko-KR" dirty="0"/>
              <a:t>15</a:t>
            </a:r>
            <a:r>
              <a:rPr lang="ko-KR" altLang="en-US" dirty="0"/>
              <a:t>개의 범용 태스크들을 제공함 </a:t>
            </a:r>
            <a:r>
              <a:rPr lang="en-US" altLang="ko-KR" dirty="0"/>
              <a:t>(Wait, </a:t>
            </a:r>
            <a:r>
              <a:rPr lang="en-US" altLang="ko-KR" dirty="0" err="1"/>
              <a:t>MoveTo</a:t>
            </a:r>
            <a:r>
              <a:rPr lang="en-US" altLang="ko-KR" dirty="0"/>
              <a:t>, ..)</a:t>
            </a:r>
          </a:p>
          <a:p>
            <a:pPr lvl="1"/>
            <a:r>
              <a:rPr lang="en-US" altLang="ko-KR" dirty="0"/>
              <a:t>‘Receive</a:t>
            </a:r>
            <a:r>
              <a:rPr lang="ko-KR" altLang="en-US" dirty="0"/>
              <a:t> </a:t>
            </a:r>
            <a:r>
              <a:rPr lang="en-US" altLang="ko-KR" dirty="0"/>
              <a:t>Execute</a:t>
            </a:r>
            <a:r>
              <a:rPr lang="ko-KR" altLang="en-US" dirty="0"/>
              <a:t> </a:t>
            </a:r>
            <a:r>
              <a:rPr lang="en-US" altLang="ko-KR" dirty="0"/>
              <a:t>AI’</a:t>
            </a:r>
            <a:r>
              <a:rPr lang="ko-KR" altLang="en-US" dirty="0"/>
              <a:t> 이벤트로 태스크를 시작</a:t>
            </a:r>
            <a:endParaRPr lang="en-US" altLang="ko-KR" dirty="0"/>
          </a:p>
          <a:p>
            <a:pPr lvl="1"/>
            <a:r>
              <a:rPr lang="en-US" altLang="ko-KR" dirty="0"/>
              <a:t>‘Finish Execute’ </a:t>
            </a:r>
            <a:r>
              <a:rPr lang="ko-KR" altLang="en-US" dirty="0"/>
              <a:t>노드로 실행 종료</a:t>
            </a:r>
            <a:endParaRPr lang="en-US" altLang="ko-KR" dirty="0"/>
          </a:p>
          <a:p>
            <a:pPr lvl="2"/>
            <a:r>
              <a:rPr lang="ko-KR" altLang="en-US" dirty="0"/>
              <a:t>태스크 처리가 끝날 때에 태스크의 성공</a:t>
            </a:r>
            <a:r>
              <a:rPr lang="en-US" altLang="ko-KR" dirty="0"/>
              <a:t>/</a:t>
            </a:r>
            <a:r>
              <a:rPr lang="ko-KR" altLang="en-US" dirty="0"/>
              <a:t>실패 여부를 트리에게 알려주는 역할을 함</a:t>
            </a:r>
            <a:endParaRPr lang="en-US" altLang="ko-KR" dirty="0"/>
          </a:p>
          <a:p>
            <a:pPr lvl="3"/>
            <a:r>
              <a:rPr lang="ko-KR" altLang="en-US" dirty="0"/>
              <a:t>태스크의 모든 종료 시점에 반드시 있어야 함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  <a:p>
            <a:pPr lvl="2"/>
            <a:r>
              <a:rPr lang="en-US" altLang="ko-KR" dirty="0"/>
              <a:t>‘Receive Abort AI’ </a:t>
            </a:r>
            <a:r>
              <a:rPr lang="ko-KR" altLang="en-US" dirty="0"/>
              <a:t>이벤트 </a:t>
            </a:r>
            <a:r>
              <a:rPr lang="en-US" altLang="ko-KR" dirty="0"/>
              <a:t>: </a:t>
            </a:r>
            <a:r>
              <a:rPr lang="ko-KR" altLang="en-US" dirty="0"/>
              <a:t>태스크가 중간에 중단되었을 때에 호출됨</a:t>
            </a:r>
            <a:endParaRPr lang="en-US" altLang="ko-KR" dirty="0"/>
          </a:p>
          <a:p>
            <a:pPr lvl="3"/>
            <a:r>
              <a:rPr lang="ko-KR" altLang="en-US" dirty="0"/>
              <a:t>태스크가 중단되었을 때 필요한 처리를 구현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9B3603-6C80-4531-9C48-7DA300F65D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53"/>
          <a:stretch/>
        </p:blipFill>
        <p:spPr>
          <a:xfrm>
            <a:off x="9782200" y="998500"/>
            <a:ext cx="1800200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4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  <a:latin typeface="+mn-ea"/>
              </a:rPr>
              <a:t>블랙보드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블랙보드</a:t>
            </a:r>
            <a:r>
              <a:rPr lang="en-US" altLang="ko-KR" dirty="0"/>
              <a:t>(Blackboard)</a:t>
            </a:r>
          </a:p>
          <a:p>
            <a:pPr lvl="1"/>
            <a:r>
              <a:rPr lang="ko-KR" altLang="en-US" dirty="0"/>
              <a:t>한 태스크에서 다른 태스크로의 정보 전달을 편리하게 하자</a:t>
            </a:r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 err="1"/>
              <a:t>GetPatrolLocation</a:t>
            </a:r>
            <a:r>
              <a:rPr lang="en-US" altLang="ko-KR" dirty="0"/>
              <a:t> : </a:t>
            </a:r>
            <a:r>
              <a:rPr lang="ko-KR" altLang="en-US" dirty="0" err="1"/>
              <a:t>패트롤</a:t>
            </a:r>
            <a:r>
              <a:rPr lang="ko-KR" altLang="en-US" dirty="0"/>
              <a:t> 대상을 결정하고 블랙보드의 </a:t>
            </a:r>
            <a:r>
              <a:rPr lang="en-US" altLang="ko-KR" dirty="0" err="1"/>
              <a:t>PatrolLocation</a:t>
            </a:r>
            <a:r>
              <a:rPr lang="ko-KR" altLang="en-US" dirty="0"/>
              <a:t>에 기록</a:t>
            </a:r>
          </a:p>
          <a:p>
            <a:pPr lvl="1"/>
            <a:r>
              <a:rPr lang="en-US" altLang="ko-KR" dirty="0" err="1"/>
              <a:t>MoveTo</a:t>
            </a:r>
            <a:r>
              <a:rPr lang="en-US" altLang="ko-KR" dirty="0"/>
              <a:t> : </a:t>
            </a:r>
            <a:r>
              <a:rPr lang="ko-KR" altLang="en-US" dirty="0"/>
              <a:t>블랙보드에 쓰여 있는 위치</a:t>
            </a:r>
            <a:r>
              <a:rPr lang="en-US" altLang="ko-KR" dirty="0"/>
              <a:t>(</a:t>
            </a:r>
            <a:r>
              <a:rPr lang="en-US" altLang="ko-KR" dirty="0" err="1"/>
              <a:t>PatrolLocation</a:t>
            </a:r>
            <a:r>
              <a:rPr lang="en-US" altLang="ko-KR" dirty="0"/>
              <a:t>)</a:t>
            </a:r>
            <a:r>
              <a:rPr lang="ko-KR" altLang="en-US" dirty="0"/>
              <a:t>로 캐릭터를 이동시킴</a:t>
            </a:r>
          </a:p>
          <a:p>
            <a:pPr lvl="1"/>
            <a:r>
              <a:rPr lang="en-US" altLang="ko-KR" dirty="0" err="1"/>
              <a:t>WaitBlackboardTime</a:t>
            </a:r>
            <a:r>
              <a:rPr lang="en-US" altLang="ko-KR" dirty="0"/>
              <a:t> : </a:t>
            </a:r>
            <a:r>
              <a:rPr lang="ko-KR" altLang="en-US" dirty="0"/>
              <a:t>블랙보드에 쓰여 있는 시간</a:t>
            </a:r>
            <a:r>
              <a:rPr lang="en-US" altLang="ko-KR" dirty="0"/>
              <a:t>(</a:t>
            </a:r>
            <a:r>
              <a:rPr lang="en-US" altLang="ko-KR" dirty="0" err="1"/>
              <a:t>PatrolWaitDuration</a:t>
            </a:r>
            <a:r>
              <a:rPr lang="en-US" altLang="ko-KR" dirty="0"/>
              <a:t>) </a:t>
            </a:r>
            <a:r>
              <a:rPr lang="ko-KR" altLang="en-US" dirty="0"/>
              <a:t>만큼 대기함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5C4D0A-9FD8-4BBB-900A-B233FB23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68" y="3306648"/>
            <a:ext cx="4742996" cy="30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3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컴포짓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노드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컴포짓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1"/>
            <a:r>
              <a:rPr lang="en-US" altLang="ko-KR" dirty="0"/>
              <a:t>Selector 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성공할 때까지 차례로 실행</a:t>
            </a:r>
            <a:endParaRPr lang="en-US" altLang="ko-KR" dirty="0"/>
          </a:p>
          <a:p>
            <a:pPr lvl="2"/>
            <a:r>
              <a:rPr lang="ko-KR" altLang="en-US" dirty="0"/>
              <a:t>숫자가 </a:t>
            </a:r>
            <a:r>
              <a:rPr lang="en-US" altLang="ko-KR" dirty="0"/>
              <a:t>‘</a:t>
            </a:r>
            <a:r>
              <a:rPr lang="ko-KR" altLang="en-US" dirty="0"/>
              <a:t>우선 순위</a:t>
            </a:r>
            <a:r>
              <a:rPr lang="en-US" altLang="ko-KR" dirty="0"/>
              <a:t>’</a:t>
            </a:r>
            <a:r>
              <a:rPr lang="ko-KR" altLang="en-US" dirty="0"/>
              <a:t>를 의미함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오른쪽 그림</a:t>
            </a:r>
            <a:endParaRPr lang="en-US" altLang="ko-KR" dirty="0"/>
          </a:p>
          <a:p>
            <a:pPr lvl="1"/>
            <a:r>
              <a:rPr lang="en-US" altLang="ko-KR" dirty="0"/>
              <a:t>Sequence </a:t>
            </a:r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실패할 때까지 차례로 실행</a:t>
            </a:r>
            <a:endParaRPr lang="en-US" altLang="ko-KR" dirty="0"/>
          </a:p>
          <a:p>
            <a:pPr lvl="2"/>
            <a:r>
              <a:rPr lang="ko-KR" altLang="en-US" dirty="0"/>
              <a:t>숫자가 </a:t>
            </a:r>
            <a:r>
              <a:rPr lang="en-US" altLang="ko-KR" dirty="0"/>
              <a:t>‘</a:t>
            </a:r>
            <a:r>
              <a:rPr lang="ko-KR" altLang="en-US" dirty="0"/>
              <a:t>실행 순서</a:t>
            </a:r>
            <a:r>
              <a:rPr lang="en-US" altLang="ko-KR" dirty="0"/>
              <a:t>’</a:t>
            </a:r>
            <a:r>
              <a:rPr lang="ko-KR" altLang="en-US" dirty="0"/>
              <a:t>를 의미함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공격 </a:t>
            </a:r>
            <a:r>
              <a:rPr lang="en-US" altLang="ko-KR" dirty="0"/>
              <a:t>(1)</a:t>
            </a:r>
            <a:r>
              <a:rPr lang="ko-KR" altLang="en-US" dirty="0"/>
              <a:t>원거리 공격 후 </a:t>
            </a:r>
            <a:r>
              <a:rPr lang="en-US" altLang="ko-KR" dirty="0"/>
              <a:t>(2) </a:t>
            </a:r>
            <a:r>
              <a:rPr lang="ko-KR" altLang="en-US" dirty="0"/>
              <a:t>돌진하여 </a:t>
            </a:r>
            <a:r>
              <a:rPr lang="en-US" altLang="ko-KR" dirty="0"/>
              <a:t>(3) </a:t>
            </a:r>
            <a:r>
              <a:rPr lang="ko-KR" altLang="en-US" dirty="0"/>
              <a:t>단거리 공격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노드의 성공</a:t>
            </a:r>
            <a:r>
              <a:rPr lang="en-US" altLang="ko-KR" dirty="0"/>
              <a:t>, </a:t>
            </a:r>
            <a:r>
              <a:rPr lang="ko-KR" altLang="en-US" dirty="0"/>
              <a:t>실패</a:t>
            </a:r>
            <a:endParaRPr lang="en-US" altLang="ko-KR" dirty="0"/>
          </a:p>
          <a:p>
            <a:pPr lvl="1"/>
            <a:r>
              <a:rPr lang="ko-KR" altLang="en-US" dirty="0" err="1"/>
              <a:t>비헤이비어트리의</a:t>
            </a:r>
            <a:r>
              <a:rPr lang="ko-KR" altLang="en-US" dirty="0"/>
              <a:t> 모든 노드는 결과로 성공 또는 실패 중 하나를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pPr lvl="1"/>
            <a:r>
              <a:rPr lang="ko-KR" altLang="en-US" dirty="0"/>
              <a:t>태스크에서 </a:t>
            </a:r>
            <a:r>
              <a:rPr lang="ko-KR" altLang="en-US" dirty="0" err="1"/>
              <a:t>데코레이터</a:t>
            </a:r>
            <a:r>
              <a:rPr lang="ko-KR" altLang="en-US" dirty="0"/>
              <a:t> 조건이 만족하지 않아서 실행되지 않는 경우는 실패임</a:t>
            </a:r>
            <a:endParaRPr lang="en-US" altLang="ko-KR" dirty="0"/>
          </a:p>
          <a:p>
            <a:pPr lvl="1"/>
            <a:r>
              <a:rPr lang="en-US" altLang="ko-KR" dirty="0"/>
              <a:t>Selector </a:t>
            </a:r>
            <a:r>
              <a:rPr lang="ko-KR" altLang="en-US" dirty="0"/>
              <a:t>노드는 하나라도 성공하면 성공임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AD0752-6D7A-472D-B40C-F1CDE28D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340768"/>
            <a:ext cx="4266070" cy="1923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67277B-1A02-4301-8F68-56A18DA32BE2}"/>
              </a:ext>
            </a:extLst>
          </p:cNvPr>
          <p:cNvSpPr txBox="1"/>
          <p:nvPr/>
        </p:nvSpPr>
        <p:spPr>
          <a:xfrm>
            <a:off x="7012807" y="1043444"/>
            <a:ext cx="4411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인공지능 동료 행동 설정 예시 </a:t>
            </a:r>
            <a:r>
              <a:rPr lang="en-US" altLang="ko-KR" sz="1600" dirty="0"/>
              <a:t>(Selector </a:t>
            </a:r>
            <a:r>
              <a:rPr lang="ko-KR" altLang="en-US" sz="1600" dirty="0"/>
              <a:t>노드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48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데코레이터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데코레이터</a:t>
            </a:r>
            <a:endParaRPr lang="en-US" altLang="ko-KR" dirty="0"/>
          </a:p>
          <a:p>
            <a:pPr lvl="1"/>
            <a:r>
              <a:rPr lang="ko-KR" altLang="en-US" dirty="0"/>
              <a:t>노드에 부착하여 추가적인 기능을 하도록 함</a:t>
            </a:r>
            <a:endParaRPr lang="en-US" altLang="ko-KR" dirty="0"/>
          </a:p>
          <a:p>
            <a:pPr lvl="1"/>
            <a:r>
              <a:rPr lang="ko-KR" altLang="en-US" dirty="0"/>
              <a:t>블랙보드를 기반으로 정보를 교환함</a:t>
            </a:r>
            <a:endParaRPr lang="en-US" altLang="ko-KR" dirty="0"/>
          </a:p>
          <a:p>
            <a:pPr lvl="1"/>
            <a:r>
              <a:rPr lang="en-US" altLang="ko-KR" dirty="0"/>
              <a:t>UE4</a:t>
            </a:r>
            <a:r>
              <a:rPr lang="ko-KR" altLang="en-US" dirty="0"/>
              <a:t>는 </a:t>
            </a:r>
            <a:r>
              <a:rPr lang="en-US" altLang="ko-KR" dirty="0"/>
              <a:t>15</a:t>
            </a:r>
            <a:r>
              <a:rPr lang="ko-KR" altLang="en-US" dirty="0"/>
              <a:t>개의 </a:t>
            </a:r>
            <a:r>
              <a:rPr lang="ko-KR" altLang="en-US" dirty="0" err="1"/>
              <a:t>데코레이터를</a:t>
            </a:r>
            <a:r>
              <a:rPr lang="ko-KR" altLang="en-US" dirty="0"/>
              <a:t> 제공함</a:t>
            </a:r>
            <a:endParaRPr lang="en-US" altLang="ko-KR" dirty="0"/>
          </a:p>
          <a:p>
            <a:pPr lvl="2"/>
            <a:r>
              <a:rPr lang="en-US" altLang="ko-KR" dirty="0"/>
              <a:t>Blackboard, </a:t>
            </a:r>
            <a:r>
              <a:rPr lang="en-US" altLang="ko-KR" dirty="0" err="1"/>
              <a:t>ConditionalLoop</a:t>
            </a:r>
            <a:r>
              <a:rPr lang="en-US" altLang="ko-KR" dirty="0"/>
              <a:t>, Cooldown, Loop, </a:t>
            </a:r>
            <a:r>
              <a:rPr lang="en-US" altLang="ko-KR" dirty="0" err="1"/>
              <a:t>TimeLimit</a:t>
            </a:r>
            <a:r>
              <a:rPr lang="en-US" altLang="ko-KR" dirty="0"/>
              <a:t>, …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엔터테인먼트 소프트웨어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5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684</Words>
  <Application>Microsoft Office PowerPoint</Application>
  <PresentationFormat>와이드스크린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맑은 고딕</vt:lpstr>
      <vt:lpstr>Arial</vt:lpstr>
      <vt:lpstr>Tempus Sans ITC</vt:lpstr>
      <vt:lpstr>Office 테마</vt:lpstr>
      <vt:lpstr>인공지능</vt:lpstr>
      <vt:lpstr>CHAPTER 23 인공지능</vt:lpstr>
      <vt:lpstr>비헤이비어 트리</vt:lpstr>
      <vt:lpstr>비헤이비어 트리의 예</vt:lpstr>
      <vt:lpstr>비헤이비어 트리의 노드 종류</vt:lpstr>
      <vt:lpstr>사용자 정의 태스크</vt:lpstr>
      <vt:lpstr>블랙보드</vt:lpstr>
      <vt:lpstr>컴포짓 노드</vt:lpstr>
      <vt:lpstr>데코레이터</vt:lpstr>
      <vt:lpstr>서비스</vt:lpstr>
      <vt:lpstr>실습 준비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246</cp:revision>
  <dcterms:created xsi:type="dcterms:W3CDTF">2008-02-22T16:44:23Z</dcterms:created>
  <dcterms:modified xsi:type="dcterms:W3CDTF">2021-09-03T03:31:21Z</dcterms:modified>
</cp:coreProperties>
</file>