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2" r:id="rId2"/>
    <p:sldId id="344" r:id="rId3"/>
    <p:sldId id="346" r:id="rId4"/>
    <p:sldId id="347" r:id="rId5"/>
    <p:sldId id="348" r:id="rId6"/>
    <p:sldId id="345" r:id="rId7"/>
    <p:sldId id="351" r:id="rId8"/>
    <p:sldId id="352" r:id="rId9"/>
    <p:sldId id="353" r:id="rId10"/>
    <p:sldId id="354" r:id="rId11"/>
    <p:sldId id="350" r:id="rId1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5731" autoAdjust="0"/>
  </p:normalViewPr>
  <p:slideViewPr>
    <p:cSldViewPr>
      <p:cViewPr varScale="1">
        <p:scale>
          <a:sx n="144" d="100"/>
          <a:sy n="144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7896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스켈레탈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메시 애니메이션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스테이트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머신의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계층적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endParaRPr lang="en-US" altLang="ko-KR" dirty="0"/>
          </a:p>
          <a:p>
            <a:pPr lvl="1"/>
            <a:r>
              <a:rPr lang="ko-KR" altLang="en-US" dirty="0"/>
              <a:t>하나의 애니메이션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여러 개를 만들어도 되고 계층적으로 구성해도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/>
              <a:t>플레이어 캐릭터의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ko-KR" altLang="en-US" dirty="0" err="1"/>
              <a:t>머신에서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스테이트라도</a:t>
            </a:r>
            <a:r>
              <a:rPr lang="ko-KR" altLang="en-US" dirty="0"/>
              <a:t> 두루마리를 들면 </a:t>
            </a:r>
            <a:r>
              <a:rPr lang="en-US" altLang="ko-KR" dirty="0"/>
              <a:t>‘</a:t>
            </a:r>
            <a:r>
              <a:rPr lang="ko-KR" altLang="en-US" dirty="0"/>
              <a:t>클리어</a:t>
            </a:r>
            <a:r>
              <a:rPr lang="en-US" altLang="ko-KR" dirty="0"/>
              <a:t>’ </a:t>
            </a:r>
            <a:r>
              <a:rPr lang="ko-KR" altLang="en-US" dirty="0" err="1"/>
              <a:t>스테이트로</a:t>
            </a:r>
            <a:r>
              <a:rPr lang="ko-KR" altLang="en-US" dirty="0"/>
              <a:t> 전이하자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794BCC-3ED3-481E-BD10-1943CBD4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3933056"/>
            <a:ext cx="6048672" cy="2097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F4644-C958-44EB-9F6B-2E6A7D663A90}"/>
              </a:ext>
            </a:extLst>
          </p:cNvPr>
          <p:cNvSpPr txBox="1"/>
          <p:nvPr/>
        </p:nvSpPr>
        <p:spPr>
          <a:xfrm>
            <a:off x="4054802" y="365984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하위 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</a:p>
        </p:txBody>
      </p:sp>
    </p:spTree>
    <p:extLst>
      <p:ext uri="{BB962C8B-B14F-4D97-AF65-F5344CB8AC3E}">
        <p14:creationId xmlns:p14="http://schemas.microsoft.com/office/powerpoint/2010/main" val="172930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외부 리소스 </a:t>
            </a:r>
            <a:r>
              <a:rPr lang="en-US" altLang="ko-KR" dirty="0"/>
              <a:t>: </a:t>
            </a:r>
            <a:r>
              <a:rPr lang="en-US" altLang="ko-KR" dirty="0" err="1"/>
              <a:t>PaperNinja_Resource</a:t>
            </a:r>
            <a:r>
              <a:rPr lang="en-US" altLang="ko-KR" dirty="0"/>
              <a:t>/Characters/Animations/Rabbit_*.</a:t>
            </a:r>
            <a:r>
              <a:rPr lang="en-US" altLang="ko-KR" dirty="0" err="1"/>
              <a:t>fbx</a:t>
            </a:r>
            <a:endParaRPr lang="en-US" altLang="ko-KR" dirty="0"/>
          </a:p>
          <a:p>
            <a:pPr lvl="2"/>
            <a:r>
              <a:rPr lang="ko-KR" altLang="en-US" dirty="0"/>
              <a:t>외부 리소스 </a:t>
            </a:r>
            <a:r>
              <a:rPr lang="en-US" altLang="ko-KR" dirty="0"/>
              <a:t>: </a:t>
            </a:r>
            <a:r>
              <a:rPr lang="en-US" altLang="ko-KR" dirty="0" err="1"/>
              <a:t>PaperNinja_Resource</a:t>
            </a:r>
            <a:r>
              <a:rPr lang="en-US" altLang="ko-KR" dirty="0"/>
              <a:t>/Characters/Animations/Ninja_*.</a:t>
            </a:r>
            <a:r>
              <a:rPr lang="en-US" altLang="ko-KR" dirty="0" err="1"/>
              <a:t>fbx</a:t>
            </a:r>
            <a:endParaRPr lang="en-US" altLang="ko-KR" dirty="0"/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기존 테스트 레벨 수정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Test_AI_Patrol</a:t>
            </a:r>
            <a:r>
              <a:rPr lang="en-US" altLang="ko-KR" dirty="0"/>
              <a:t>’ </a:t>
            </a:r>
          </a:p>
          <a:p>
            <a:pPr lvl="2"/>
            <a:r>
              <a:rPr lang="ko-KR" altLang="en-US" dirty="0"/>
              <a:t>새 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생성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‘Animations/</a:t>
            </a:r>
            <a:r>
              <a:rPr lang="en-US" altLang="ko-KR" dirty="0" err="1"/>
              <a:t>PNAnimBP_Rabbit</a:t>
            </a:r>
            <a:r>
              <a:rPr lang="en-US" altLang="ko-KR" dirty="0"/>
              <a:t>’ </a:t>
            </a:r>
          </a:p>
          <a:p>
            <a:pPr lvl="2"/>
            <a:r>
              <a:rPr lang="ko-KR" altLang="en-US" dirty="0"/>
              <a:t>새 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생성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‘Animations/</a:t>
            </a:r>
            <a:r>
              <a:rPr lang="en-US" altLang="ko-KR" dirty="0" err="1"/>
              <a:t>PNAnimBP_Ninja</a:t>
            </a:r>
            <a:r>
              <a:rPr lang="en-US" altLang="ko-KR" dirty="0"/>
              <a:t>’ 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24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스켈레탈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메시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스켈레탈</a:t>
            </a:r>
            <a:r>
              <a:rPr lang="ko-KR" altLang="en-US" dirty="0"/>
              <a:t> 메시</a:t>
            </a:r>
            <a:endParaRPr lang="en-US" altLang="ko-KR" dirty="0"/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장 </a:t>
            </a:r>
            <a:r>
              <a:rPr lang="ko-KR" altLang="en-US" dirty="0" err="1"/>
              <a:t>스켈레탈</a:t>
            </a:r>
            <a:r>
              <a:rPr lang="ko-KR" altLang="en-US" dirty="0"/>
              <a:t> 메시와 캐릭터</a:t>
            </a:r>
            <a:endParaRPr lang="en-US" altLang="ko-KR" dirty="0"/>
          </a:p>
          <a:p>
            <a:pPr lvl="1"/>
            <a:r>
              <a:rPr lang="en-US" altLang="ko-KR" dirty="0"/>
              <a:t>14</a:t>
            </a:r>
            <a:r>
              <a:rPr lang="ko-KR" altLang="en-US" dirty="0"/>
              <a:t>장 </a:t>
            </a:r>
            <a:r>
              <a:rPr lang="ko-KR" altLang="en-US" dirty="0" err="1"/>
              <a:t>피직스</a:t>
            </a:r>
            <a:r>
              <a:rPr lang="ko-KR" altLang="en-US" dirty="0"/>
              <a:t> </a:t>
            </a:r>
            <a:r>
              <a:rPr lang="ko-KR" altLang="en-US" dirty="0" err="1"/>
              <a:t>애셋</a:t>
            </a:r>
            <a:endParaRPr lang="en-US" altLang="ko-KR" dirty="0"/>
          </a:p>
          <a:p>
            <a:pPr lvl="1"/>
            <a:r>
              <a:rPr lang="en-US" altLang="ko-KR" dirty="0"/>
              <a:t>24</a:t>
            </a:r>
            <a:r>
              <a:rPr lang="ko-KR" altLang="en-US" dirty="0"/>
              <a:t>장 </a:t>
            </a:r>
            <a:r>
              <a:rPr lang="ko-KR" altLang="en-US" dirty="0" err="1"/>
              <a:t>스켈레탈</a:t>
            </a:r>
            <a:r>
              <a:rPr lang="ko-KR" altLang="en-US" dirty="0"/>
              <a:t> 메시 애니메이션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애니메이션</a:t>
            </a:r>
            <a:endParaRPr lang="en-US" altLang="ko-KR" dirty="0"/>
          </a:p>
          <a:p>
            <a:pPr lvl="1"/>
            <a:r>
              <a:rPr lang="ko-KR" altLang="en-US" dirty="0"/>
              <a:t>배울 내용이 많으므로 일부만 다름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이번 장에서는</a:t>
            </a:r>
            <a:endParaRPr lang="en-US" altLang="ko-KR" dirty="0"/>
          </a:p>
          <a:p>
            <a:pPr lvl="1"/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endParaRPr lang="en-US" altLang="ko-KR" dirty="0"/>
          </a:p>
          <a:p>
            <a:pPr lvl="1"/>
            <a:r>
              <a:rPr lang="ko-KR" altLang="en-US" dirty="0" err="1"/>
              <a:t>블렌드</a:t>
            </a:r>
            <a:r>
              <a:rPr lang="ko-KR" altLang="en-US" dirty="0"/>
              <a:t> 스페이스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3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애니메이션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스켈레탈</a:t>
            </a:r>
            <a:r>
              <a:rPr lang="ko-KR" altLang="en-US" dirty="0"/>
              <a:t> 메시 애니메이션</a:t>
            </a:r>
            <a:endParaRPr lang="en-US" altLang="ko-KR" dirty="0"/>
          </a:p>
          <a:p>
            <a:pPr lvl="1"/>
            <a:r>
              <a:rPr lang="ko-KR" altLang="en-US" dirty="0"/>
              <a:t>프레임마다 </a:t>
            </a:r>
            <a:r>
              <a:rPr lang="en-US" altLang="ko-KR" dirty="0"/>
              <a:t>‘</a:t>
            </a:r>
            <a:r>
              <a:rPr lang="ko-KR" altLang="en-US" dirty="0"/>
              <a:t>관절</a:t>
            </a:r>
            <a:r>
              <a:rPr lang="en-US" altLang="ko-KR" dirty="0"/>
              <a:t>’</a:t>
            </a:r>
            <a:r>
              <a:rPr lang="ko-KR" altLang="en-US" dirty="0"/>
              <a:t>을 움직여서 애니메이션을 구현함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>
                <a:solidFill>
                  <a:srgbClr val="0000FF"/>
                </a:solidFill>
              </a:rPr>
              <a:t>애니메이션 시퀀스</a:t>
            </a:r>
            <a:r>
              <a:rPr lang="en-US" altLang="ko-KR" dirty="0"/>
              <a:t>’ : </a:t>
            </a:r>
            <a:r>
              <a:rPr lang="ko-KR" altLang="en-US" dirty="0"/>
              <a:t>일련의 관절 움직임 정보를 저장함</a:t>
            </a:r>
            <a:endParaRPr lang="en-US" altLang="ko-KR" dirty="0"/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애니메이션 시퀀스</a:t>
            </a:r>
            <a:r>
              <a:rPr lang="en-US" altLang="ko-KR" dirty="0"/>
              <a:t> = </a:t>
            </a:r>
            <a:r>
              <a:rPr lang="ko-KR" altLang="en-US" dirty="0"/>
              <a:t>애니메이션 클립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스켈레톤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관절의 정보가 있는 뼈 구조 데이터임</a:t>
            </a:r>
            <a:endParaRPr lang="en-US" altLang="ko-KR" dirty="0"/>
          </a:p>
          <a:p>
            <a:pPr lvl="1"/>
            <a:r>
              <a:rPr lang="ko-KR" altLang="en-US" dirty="0"/>
              <a:t>애니메이션 </a:t>
            </a:r>
            <a:r>
              <a:rPr lang="en-US" altLang="ko-KR" dirty="0"/>
              <a:t>: </a:t>
            </a:r>
            <a:r>
              <a:rPr lang="ko-KR" altLang="en-US" dirty="0" err="1"/>
              <a:t>스켈레톤에</a:t>
            </a:r>
            <a:r>
              <a:rPr lang="ko-KR" altLang="en-US" dirty="0"/>
              <a:t> 시퀀스를 적용해서 구현함</a:t>
            </a:r>
            <a:endParaRPr lang="en-US" altLang="ko-KR" dirty="0"/>
          </a:p>
          <a:p>
            <a:pPr lvl="2"/>
            <a:r>
              <a:rPr lang="ko-KR" altLang="en-US" dirty="0" err="1"/>
              <a:t>스켈레톤</a:t>
            </a:r>
            <a:r>
              <a:rPr lang="ko-KR" altLang="en-US" dirty="0"/>
              <a:t> 위에 </a:t>
            </a:r>
            <a:r>
              <a:rPr lang="ko-KR" altLang="en-US" dirty="0" err="1"/>
              <a:t>스켈레탈</a:t>
            </a:r>
            <a:r>
              <a:rPr lang="ko-KR" altLang="en-US" dirty="0"/>
              <a:t> 메시를 입힘</a:t>
            </a:r>
            <a:endParaRPr lang="en-US" altLang="ko-KR" dirty="0"/>
          </a:p>
          <a:p>
            <a:pPr lvl="2"/>
            <a:r>
              <a:rPr lang="ko-KR" altLang="en-US" dirty="0"/>
              <a:t>움직임</a:t>
            </a:r>
            <a:r>
              <a:rPr lang="en-US" altLang="ko-KR" dirty="0"/>
              <a:t>(</a:t>
            </a:r>
            <a:r>
              <a:rPr lang="ko-KR" altLang="en-US" dirty="0" err="1"/>
              <a:t>스켈레톤</a:t>
            </a:r>
            <a:r>
              <a:rPr lang="en-US" altLang="ko-KR" dirty="0"/>
              <a:t>)</a:t>
            </a:r>
            <a:r>
              <a:rPr lang="ko-KR" altLang="en-US" dirty="0"/>
              <a:t>과 외형 형태</a:t>
            </a:r>
            <a:r>
              <a:rPr lang="en-US" altLang="ko-KR" dirty="0"/>
              <a:t>(</a:t>
            </a:r>
            <a:r>
              <a:rPr lang="ko-KR" altLang="en-US" dirty="0"/>
              <a:t>메시</a:t>
            </a:r>
            <a:r>
              <a:rPr lang="en-US" altLang="ko-KR" dirty="0"/>
              <a:t>)</a:t>
            </a:r>
            <a:r>
              <a:rPr lang="ko-KR" altLang="en-US" dirty="0"/>
              <a:t>를 분리함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3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애니메이션 개요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 err="1">
                <a:solidFill>
                  <a:srgbClr val="0000FF"/>
                </a:solidFill>
              </a:rPr>
              <a:t>리타게팅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스켈레톤을</a:t>
            </a:r>
            <a:r>
              <a:rPr lang="ko-KR" altLang="en-US" dirty="0"/>
              <a:t> 여러 개의 </a:t>
            </a:r>
            <a:r>
              <a:rPr lang="ko-KR" altLang="en-US" dirty="0" err="1"/>
              <a:t>스켈레탈</a:t>
            </a:r>
            <a:r>
              <a:rPr lang="ko-KR" altLang="en-US" dirty="0"/>
              <a:t> 메시에서 사용 가능함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애니메이션 시퀀스는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스켈레톤에만</a:t>
            </a:r>
            <a:r>
              <a:rPr lang="ko-KR" altLang="en-US" dirty="0"/>
              <a:t> 적용할 수 있음 </a:t>
            </a:r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ko-KR" altLang="en-US" dirty="0" err="1"/>
              <a:t>스켈레톤에</a:t>
            </a:r>
            <a:r>
              <a:rPr lang="ko-KR" altLang="en-US" dirty="0"/>
              <a:t> 사용 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1</a:t>
            </a:r>
            <a:r>
              <a:rPr lang="ko-KR" altLang="en-US" dirty="0"/>
              <a:t>개의 </a:t>
            </a:r>
            <a:r>
              <a:rPr lang="ko-KR" altLang="en-US" dirty="0" err="1"/>
              <a:t>스켈레톤을</a:t>
            </a:r>
            <a:r>
              <a:rPr lang="ko-KR" altLang="en-US" dirty="0"/>
              <a:t> 최대한 많은 </a:t>
            </a:r>
            <a:r>
              <a:rPr lang="ko-KR" altLang="en-US" dirty="0" err="1"/>
              <a:t>캐리턱가</a:t>
            </a:r>
            <a:r>
              <a:rPr lang="ko-KR" altLang="en-US" dirty="0"/>
              <a:t> 공유해서 사용하면 좋음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게임 세계에서는 다양한 </a:t>
            </a:r>
            <a:r>
              <a:rPr lang="ko-KR" altLang="en-US" dirty="0" err="1"/>
              <a:t>스켈레톤이</a:t>
            </a:r>
            <a:r>
              <a:rPr lang="ko-KR" altLang="en-US" dirty="0"/>
              <a:t> 있음 </a:t>
            </a:r>
            <a:r>
              <a:rPr lang="en-US" altLang="ko-KR" dirty="0"/>
              <a:t>-&gt; </a:t>
            </a:r>
            <a:r>
              <a:rPr lang="ko-KR" altLang="en-US" dirty="0" err="1"/>
              <a:t>리타게팅</a:t>
            </a:r>
            <a:r>
              <a:rPr lang="ko-KR" altLang="en-US" dirty="0"/>
              <a:t> 기능이 생김</a:t>
            </a:r>
            <a:endParaRPr lang="en-US" altLang="ko-KR" dirty="0"/>
          </a:p>
          <a:p>
            <a:pPr lvl="2"/>
            <a:r>
              <a:rPr lang="ko-KR" altLang="en-US" dirty="0"/>
              <a:t>동일한 </a:t>
            </a:r>
            <a:r>
              <a:rPr lang="ko-KR" altLang="en-US" dirty="0" err="1"/>
              <a:t>스켈레톤의</a:t>
            </a:r>
            <a:r>
              <a:rPr lang="ko-KR" altLang="en-US" dirty="0"/>
              <a:t> 체격 차이를 해결하기 위한 기능 제공</a:t>
            </a:r>
            <a:endParaRPr lang="en-US" altLang="ko-KR" dirty="0"/>
          </a:p>
          <a:p>
            <a:pPr lvl="3"/>
            <a:r>
              <a:rPr lang="en-US" altLang="ko-KR" dirty="0"/>
              <a:t>https://docs.unrealengine.com/ko/Engine/Animation/AnimationRetargeting/index.html</a:t>
            </a:r>
          </a:p>
          <a:p>
            <a:pPr lvl="2"/>
            <a:r>
              <a:rPr lang="ko-KR" altLang="en-US" dirty="0"/>
              <a:t>서로 다른 </a:t>
            </a:r>
            <a:r>
              <a:rPr lang="ko-KR" altLang="en-US" dirty="0" err="1"/>
              <a:t>스켈레톤의</a:t>
            </a:r>
            <a:r>
              <a:rPr lang="ko-KR" altLang="en-US" dirty="0"/>
              <a:t> 애니메이션을 공유하기 위한 기능 제공</a:t>
            </a:r>
            <a:endParaRPr lang="en-US" altLang="ko-KR" dirty="0"/>
          </a:p>
          <a:p>
            <a:pPr lvl="3"/>
            <a:r>
              <a:rPr lang="en-US" altLang="ko-KR" dirty="0"/>
              <a:t>https://docs.unrealengine.com/ko/Engine/Animation/RetargetingDifferentSkeletons/index.html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애니메이션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블루프린트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>
                <a:solidFill>
                  <a:srgbClr val="0000FF"/>
                </a:solidFill>
              </a:rPr>
              <a:t>애니메이션 </a:t>
            </a:r>
            <a:r>
              <a:rPr lang="ko-KR" altLang="en-US" dirty="0" err="1">
                <a:solidFill>
                  <a:srgbClr val="0000FF"/>
                </a:solidFill>
              </a:rPr>
              <a:t>블루프린트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 err="1"/>
              <a:t>스켈레톤에</a:t>
            </a:r>
            <a:r>
              <a:rPr lang="ko-KR" altLang="en-US" dirty="0"/>
              <a:t> 적용하는 특수한 형태의 </a:t>
            </a:r>
            <a:r>
              <a:rPr lang="ko-KR" altLang="en-US" dirty="0" err="1"/>
              <a:t>블루프린트임</a:t>
            </a:r>
            <a:endParaRPr lang="en-US" altLang="ko-KR" dirty="0"/>
          </a:p>
          <a:p>
            <a:pPr lvl="2"/>
            <a:r>
              <a:rPr lang="ko-KR" altLang="en-US" dirty="0"/>
              <a:t>일반적인 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주로 </a:t>
            </a:r>
            <a:r>
              <a:rPr lang="ko-KR" altLang="en-US" dirty="0" err="1"/>
              <a:t>액터를</a:t>
            </a:r>
            <a:r>
              <a:rPr lang="ko-KR" altLang="en-US" dirty="0"/>
              <a:t> 확장해서 사용자 정의 외형 또는 기능을 만듦</a:t>
            </a:r>
            <a:endParaRPr lang="en-US" altLang="ko-KR" dirty="0"/>
          </a:p>
          <a:p>
            <a:pPr lvl="3"/>
            <a:r>
              <a:rPr lang="ko-KR" altLang="en-US" dirty="0"/>
              <a:t>엔지니어가 이벤트 그래프에서 작업</a:t>
            </a:r>
            <a:endParaRPr lang="en-US" altLang="ko-KR" dirty="0"/>
          </a:p>
          <a:p>
            <a:pPr lvl="2"/>
            <a:r>
              <a:rPr lang="ko-KR" altLang="en-US" dirty="0"/>
              <a:t>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임포트한 애니메이션 시퀀스의 구조 또는 재생 방법을 다룸</a:t>
            </a:r>
            <a:endParaRPr lang="en-US" altLang="ko-KR" dirty="0"/>
          </a:p>
          <a:p>
            <a:pPr lvl="3"/>
            <a:r>
              <a:rPr lang="ko-KR" altLang="en-US" dirty="0" err="1"/>
              <a:t>애니메이터가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>
                <a:solidFill>
                  <a:srgbClr val="0000FF"/>
                </a:solidFill>
              </a:rPr>
              <a:t>애님그래프</a:t>
            </a:r>
            <a:r>
              <a:rPr lang="en-US" altLang="ko-KR" dirty="0"/>
              <a:t>’</a:t>
            </a:r>
            <a:r>
              <a:rPr lang="ko-KR" altLang="en-US" dirty="0"/>
              <a:t>에서 작업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애님 그래프</a:t>
            </a:r>
            <a:endParaRPr lang="en-US" altLang="ko-KR" dirty="0"/>
          </a:p>
          <a:p>
            <a:pPr lvl="1"/>
            <a:r>
              <a:rPr lang="ko-KR" altLang="en-US" dirty="0"/>
              <a:t>작성 방법</a:t>
            </a:r>
            <a:endParaRPr lang="en-US" altLang="ko-KR" dirty="0"/>
          </a:p>
          <a:p>
            <a:pPr lvl="2"/>
            <a:r>
              <a:rPr lang="ko-KR" altLang="en-US" dirty="0"/>
              <a:t>애니메이션 시퀀스를 조합하여 </a:t>
            </a:r>
            <a:r>
              <a:rPr lang="en-US" altLang="ko-KR" dirty="0"/>
              <a:t>‘</a:t>
            </a:r>
            <a:r>
              <a:rPr lang="ko-KR" altLang="en-US" dirty="0"/>
              <a:t>최종 애니메이션 포즈</a:t>
            </a:r>
            <a:r>
              <a:rPr lang="en-US" altLang="ko-KR" dirty="0"/>
              <a:t>’ </a:t>
            </a:r>
            <a:r>
              <a:rPr lang="ko-KR" altLang="en-US" dirty="0"/>
              <a:t>노드에 포즈 출력을 내보내도록 작성함</a:t>
            </a:r>
            <a:endParaRPr lang="en-US" altLang="ko-KR" dirty="0"/>
          </a:p>
          <a:p>
            <a:pPr lvl="2"/>
            <a:r>
              <a:rPr lang="ko-KR" altLang="en-US" dirty="0"/>
              <a:t>핀 연결 방법</a:t>
            </a:r>
            <a:endParaRPr lang="en-US" altLang="ko-KR" dirty="0"/>
          </a:p>
          <a:p>
            <a:pPr lvl="3"/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실행 핀을 연결하는 것처럼 </a:t>
            </a:r>
            <a:r>
              <a:rPr lang="ko-KR" altLang="en-US" dirty="0" err="1"/>
              <a:t>애님그래프에서는</a:t>
            </a:r>
            <a:r>
              <a:rPr lang="ko-KR" altLang="en-US" dirty="0"/>
              <a:t> 애니메이션 </a:t>
            </a:r>
            <a:r>
              <a:rPr lang="ko-KR" altLang="en-US" dirty="0">
                <a:solidFill>
                  <a:srgbClr val="0000FF"/>
                </a:solidFill>
              </a:rPr>
              <a:t>포즈 핀</a:t>
            </a:r>
            <a:r>
              <a:rPr lang="ko-KR" altLang="en-US" dirty="0"/>
              <a:t>    을 연결함</a:t>
            </a:r>
            <a:endParaRPr lang="en-US" altLang="ko-KR" dirty="0"/>
          </a:p>
          <a:p>
            <a:pPr lvl="2"/>
            <a:r>
              <a:rPr lang="ko-KR" altLang="en-US" dirty="0"/>
              <a:t>결과적으로 애님 그래프의 모습은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최종 애니메이션 포즈</a:t>
            </a:r>
            <a:r>
              <a:rPr lang="en-US" altLang="ko-KR" dirty="0"/>
              <a:t>’</a:t>
            </a:r>
            <a:r>
              <a:rPr lang="ko-KR" altLang="en-US" dirty="0"/>
              <a:t>를 루트로 하는 거대한 </a:t>
            </a:r>
            <a:r>
              <a:rPr lang="ko-KR" altLang="en-US" dirty="0" err="1"/>
              <a:t>블렌드</a:t>
            </a:r>
            <a:r>
              <a:rPr lang="ko-KR" altLang="en-US" dirty="0"/>
              <a:t> 트리의 형태임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B13671-5057-41CE-948A-DE2DDE14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392" y="1615593"/>
            <a:ext cx="2207568" cy="1237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F65A0C-A4CE-4A29-BF3C-CF1E7EF1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4348136"/>
            <a:ext cx="171367" cy="377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50A47E-FFE5-44B2-BAE0-343CEE70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4794974"/>
            <a:ext cx="3071664" cy="14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8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스테이트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머신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애니메이션을 사용하는 경우</a:t>
            </a:r>
            <a:endParaRPr lang="en-US" altLang="ko-KR" dirty="0"/>
          </a:p>
          <a:p>
            <a:pPr lvl="1"/>
            <a:r>
              <a:rPr lang="ko-KR" altLang="en-US" dirty="0"/>
              <a:t>신체 부위마다 다른 움직임을 합성하여 포즈를 만들 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하반신은 걷고 상반신을 적을 향해 움직이는 경우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블렌드</a:t>
            </a:r>
            <a:r>
              <a:rPr lang="ko-KR" altLang="en-US" dirty="0"/>
              <a:t> 트리</a:t>
            </a:r>
            <a:r>
              <a:rPr lang="en-US" altLang="ko-KR" dirty="0"/>
              <a:t>‘ </a:t>
            </a:r>
            <a:r>
              <a:rPr lang="ko-KR" altLang="en-US" dirty="0"/>
              <a:t>방법을 사용</a:t>
            </a:r>
            <a:endParaRPr lang="en-US" altLang="ko-KR" dirty="0"/>
          </a:p>
          <a:p>
            <a:pPr lvl="1"/>
            <a:r>
              <a:rPr lang="ko-KR" altLang="en-US" dirty="0"/>
              <a:t>캐릭터의 상태에 따라서 하나의 애니메이션을 선택하여 사용하는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속력이 느리면 </a:t>
            </a:r>
            <a:r>
              <a:rPr lang="en-US" altLang="ko-KR" dirty="0"/>
              <a:t>‘</a:t>
            </a:r>
            <a:r>
              <a:rPr lang="ko-KR" altLang="en-US" dirty="0"/>
              <a:t>대기 애니메이션</a:t>
            </a:r>
            <a:r>
              <a:rPr lang="en-US" altLang="ko-KR" dirty="0"/>
              <a:t>’</a:t>
            </a:r>
            <a:r>
              <a:rPr lang="ko-KR" altLang="en-US" dirty="0"/>
              <a:t>을 적용하고 속력이 빠르면 </a:t>
            </a:r>
            <a:r>
              <a:rPr lang="en-US" altLang="ko-KR" dirty="0"/>
              <a:t>‘</a:t>
            </a:r>
            <a:r>
              <a:rPr lang="ko-KR" altLang="en-US" dirty="0"/>
              <a:t>걷기</a:t>
            </a:r>
            <a:r>
              <a:rPr lang="en-US" altLang="ko-KR" dirty="0"/>
              <a:t> </a:t>
            </a:r>
            <a:r>
              <a:rPr lang="ko-KR" altLang="en-US" dirty="0"/>
              <a:t>애니메이션</a:t>
            </a:r>
            <a:r>
              <a:rPr lang="en-US" altLang="ko-KR" dirty="0"/>
              <a:t>’</a:t>
            </a:r>
            <a:r>
              <a:rPr lang="ko-KR" altLang="en-US" dirty="0"/>
              <a:t>을 적용하는 경우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r>
              <a:rPr lang="en-US" altLang="ko-KR" dirty="0"/>
              <a:t>’</a:t>
            </a:r>
            <a:r>
              <a:rPr lang="ko-KR" altLang="en-US" dirty="0"/>
              <a:t> 방법을 사용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endParaRPr lang="en-US" altLang="ko-KR" dirty="0"/>
          </a:p>
          <a:p>
            <a:pPr lvl="1"/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r>
              <a:rPr lang="en-US" altLang="ko-KR" dirty="0"/>
              <a:t>(State Machine) : </a:t>
            </a:r>
            <a:r>
              <a:rPr lang="ko-KR" altLang="en-US" dirty="0"/>
              <a:t>범용으로 사용되는 기법임</a:t>
            </a:r>
            <a:endParaRPr lang="en-US" altLang="ko-KR" dirty="0"/>
          </a:p>
          <a:p>
            <a:pPr lvl="2"/>
            <a:r>
              <a:rPr lang="en-US" altLang="ko-KR" dirty="0"/>
              <a:t>= </a:t>
            </a:r>
            <a:r>
              <a:rPr lang="ko-KR" altLang="en-US" dirty="0"/>
              <a:t>유한 상태 기계</a:t>
            </a:r>
            <a:r>
              <a:rPr lang="en-US" altLang="ko-KR" dirty="0"/>
              <a:t>(Finite</a:t>
            </a:r>
            <a:r>
              <a:rPr lang="ko-KR" altLang="en-US" dirty="0"/>
              <a:t> </a:t>
            </a:r>
            <a:r>
              <a:rPr lang="en-US" altLang="ko-KR" dirty="0"/>
              <a:t>State Machine; FSM)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유한</a:t>
            </a:r>
            <a:r>
              <a:rPr lang="en-US" altLang="ko-KR" dirty="0"/>
              <a:t> </a:t>
            </a:r>
            <a:r>
              <a:rPr lang="ko-KR" altLang="en-US" dirty="0"/>
              <a:t>오토마타</a:t>
            </a:r>
            <a:r>
              <a:rPr lang="en-US" altLang="ko-KR" dirty="0"/>
              <a:t>(Finite Automata)</a:t>
            </a:r>
          </a:p>
          <a:p>
            <a:pPr lvl="2"/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전이</a:t>
            </a:r>
            <a:r>
              <a:rPr lang="en-US" altLang="ko-KR" dirty="0"/>
              <a:t>, </a:t>
            </a:r>
            <a:r>
              <a:rPr lang="ko-KR" altLang="en-US" dirty="0"/>
              <a:t>전이조건</a:t>
            </a:r>
            <a:endParaRPr lang="en-US" altLang="ko-KR" dirty="0"/>
          </a:p>
          <a:p>
            <a:pPr lvl="3"/>
            <a:r>
              <a:rPr lang="ko-KR" altLang="en-US" dirty="0"/>
              <a:t>전이</a:t>
            </a:r>
            <a:r>
              <a:rPr lang="en-US" altLang="ko-KR" dirty="0"/>
              <a:t>(transition) : </a:t>
            </a:r>
            <a:r>
              <a:rPr lang="ko-KR" altLang="en-US" dirty="0"/>
              <a:t>한 </a:t>
            </a:r>
            <a:r>
              <a:rPr lang="ko-KR" altLang="en-US" dirty="0" err="1"/>
              <a:t>스테이트에서</a:t>
            </a:r>
            <a:r>
              <a:rPr lang="ko-KR" altLang="en-US" dirty="0"/>
              <a:t> 다른 </a:t>
            </a:r>
            <a:r>
              <a:rPr lang="ko-KR" altLang="en-US" dirty="0" err="1"/>
              <a:t>스테이트로</a:t>
            </a:r>
            <a:r>
              <a:rPr lang="ko-KR" altLang="en-US" dirty="0"/>
              <a:t> 전이</a:t>
            </a:r>
            <a:endParaRPr lang="en-US" altLang="ko-KR" dirty="0"/>
          </a:p>
          <a:p>
            <a:pPr lvl="3"/>
            <a:r>
              <a:rPr lang="ko-KR" altLang="en-US" dirty="0"/>
              <a:t>전이조건</a:t>
            </a:r>
            <a:r>
              <a:rPr lang="en-US" altLang="ko-KR" dirty="0"/>
              <a:t>(</a:t>
            </a:r>
            <a:r>
              <a:rPr lang="ko-KR" altLang="en-US" dirty="0"/>
              <a:t>또는 트리거</a:t>
            </a:r>
            <a:r>
              <a:rPr lang="en-US" altLang="ko-KR" dirty="0"/>
              <a:t>) : </a:t>
            </a:r>
            <a:r>
              <a:rPr lang="ko-KR" altLang="en-US" dirty="0"/>
              <a:t>전이가 수행되는 조건</a:t>
            </a:r>
            <a:endParaRPr lang="en-US" altLang="ko-KR" dirty="0"/>
          </a:p>
          <a:p>
            <a:pPr lvl="1"/>
            <a:r>
              <a:rPr lang="ko-KR" altLang="en-US" dirty="0"/>
              <a:t>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머신</a:t>
            </a:r>
            <a:endParaRPr lang="en-US" altLang="ko-KR" dirty="0"/>
          </a:p>
          <a:p>
            <a:pPr lvl="2"/>
            <a:r>
              <a:rPr lang="ko-KR" altLang="en-US" dirty="0"/>
              <a:t>동작</a:t>
            </a:r>
            <a:r>
              <a:rPr lang="en-US" altLang="ko-KR" dirty="0"/>
              <a:t>(‘</a:t>
            </a:r>
            <a:r>
              <a:rPr lang="ko-KR" altLang="en-US" dirty="0"/>
              <a:t>대기</a:t>
            </a:r>
            <a:r>
              <a:rPr lang="en-US" altLang="ko-KR" dirty="0"/>
              <a:t>’, ‘</a:t>
            </a:r>
            <a:r>
              <a:rPr lang="ko-KR" altLang="en-US" dirty="0"/>
              <a:t>걷기</a:t>
            </a:r>
            <a:r>
              <a:rPr lang="en-US" altLang="ko-KR" dirty="0"/>
              <a:t>’,…)</a:t>
            </a:r>
            <a:r>
              <a:rPr lang="ko-KR" altLang="en-US" dirty="0"/>
              <a:t>이 각각 하나의 </a:t>
            </a:r>
            <a:r>
              <a:rPr lang="ko-KR" altLang="en-US" dirty="0" err="1"/>
              <a:t>스테이트임</a:t>
            </a:r>
            <a:endParaRPr lang="en-US" altLang="ko-KR" dirty="0"/>
          </a:p>
          <a:p>
            <a:pPr lvl="3"/>
            <a:r>
              <a:rPr lang="ko-KR" altLang="en-US" dirty="0"/>
              <a:t>각 </a:t>
            </a:r>
            <a:r>
              <a:rPr lang="ko-KR" altLang="en-US" dirty="0" err="1"/>
              <a:t>스테이트는</a:t>
            </a:r>
            <a:r>
              <a:rPr lang="ko-KR" altLang="en-US" dirty="0"/>
              <a:t> 독립적이므로 내부에 </a:t>
            </a:r>
            <a:r>
              <a:rPr lang="ko-KR" altLang="en-US" dirty="0" err="1"/>
              <a:t>블렌드</a:t>
            </a:r>
            <a:r>
              <a:rPr lang="ko-KR" altLang="en-US" dirty="0"/>
              <a:t> 트리를 만들거나 새로운 애니메이션 </a:t>
            </a:r>
            <a:r>
              <a:rPr lang="ko-KR" altLang="en-US" dirty="0" err="1"/>
              <a:t>스테이트</a:t>
            </a:r>
            <a:r>
              <a:rPr lang="ko-KR" altLang="en-US" dirty="0"/>
              <a:t> </a:t>
            </a:r>
            <a:r>
              <a:rPr lang="ko-KR" altLang="en-US" dirty="0" err="1"/>
              <a:t>머신을</a:t>
            </a:r>
            <a:r>
              <a:rPr lang="ko-KR" altLang="en-US" dirty="0"/>
              <a:t> 추가할 수 있음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3AB5FA-B428-4F76-ADF3-643C9D4B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1556792"/>
            <a:ext cx="2341067" cy="106095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87A68A-2553-43EC-8D84-A4EF4AED5D94}"/>
              </a:ext>
            </a:extLst>
          </p:cNvPr>
          <p:cNvGrpSpPr/>
          <p:nvPr/>
        </p:nvGrpSpPr>
        <p:grpSpPr>
          <a:xfrm>
            <a:off x="8150875" y="4725144"/>
            <a:ext cx="3312368" cy="929607"/>
            <a:chOff x="7464152" y="4637330"/>
            <a:chExt cx="4303787" cy="1207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A428AF7-5412-4968-8AAB-BA69DF0B8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4152" y="4637330"/>
              <a:ext cx="4303787" cy="117449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C582CC-1076-410F-A38D-55BB71BD1614}"/>
                </a:ext>
              </a:extLst>
            </p:cNvPr>
            <p:cNvSpPr/>
            <p:nvPr/>
          </p:nvSpPr>
          <p:spPr>
            <a:xfrm>
              <a:off x="7927950" y="5578697"/>
              <a:ext cx="504056" cy="253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9D6B7B-0BD7-4B5C-9880-ACEFFCBD328C}"/>
                </a:ext>
              </a:extLst>
            </p:cNvPr>
            <p:cNvSpPr/>
            <p:nvPr/>
          </p:nvSpPr>
          <p:spPr>
            <a:xfrm>
              <a:off x="8651875" y="5610447"/>
              <a:ext cx="278606" cy="202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541945-1E58-4050-A244-09C94DA7A710}"/>
                </a:ext>
              </a:extLst>
            </p:cNvPr>
            <p:cNvSpPr/>
            <p:nvPr/>
          </p:nvSpPr>
          <p:spPr>
            <a:xfrm>
              <a:off x="8912225" y="5781897"/>
              <a:ext cx="278606" cy="6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61C432-0A88-40CA-AE19-4A9E9B9E4CAB}"/>
                </a:ext>
              </a:extLst>
            </p:cNvPr>
            <p:cNvSpPr/>
            <p:nvPr/>
          </p:nvSpPr>
          <p:spPr>
            <a:xfrm>
              <a:off x="10974387" y="5577108"/>
              <a:ext cx="278606" cy="24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45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애니메이션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스테이트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머신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트랜지션</a:t>
            </a:r>
            <a:r>
              <a:rPr lang="en-US" altLang="ko-KR" dirty="0"/>
              <a:t> </a:t>
            </a:r>
            <a:r>
              <a:rPr lang="ko-KR" altLang="en-US" dirty="0"/>
              <a:t>규칙 공유 기능</a:t>
            </a:r>
            <a:endParaRPr lang="en-US" altLang="ko-KR" dirty="0"/>
          </a:p>
          <a:p>
            <a:pPr lvl="1"/>
            <a:r>
              <a:rPr lang="ko-KR" altLang="en-US" dirty="0" err="1"/>
              <a:t>여러곳에서</a:t>
            </a:r>
            <a:r>
              <a:rPr lang="en-US" altLang="ko-KR" dirty="0"/>
              <a:t> </a:t>
            </a:r>
            <a:r>
              <a:rPr lang="ko-KR" altLang="en-US" dirty="0"/>
              <a:t>사용되는 규칙은 공유하여 재사용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원숏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pPr lvl="1"/>
            <a:r>
              <a:rPr lang="ko-KR" altLang="en-US" dirty="0"/>
              <a:t>애니메이션을 한번만 재생하는 경우</a:t>
            </a:r>
            <a:endParaRPr lang="en-US" altLang="ko-KR" dirty="0"/>
          </a:p>
          <a:p>
            <a:pPr lvl="1"/>
            <a:r>
              <a:rPr lang="en-US" altLang="ko-KR" dirty="0" err="1"/>
              <a:t>TimeRemining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남은 시간을 </a:t>
            </a:r>
            <a:r>
              <a:rPr lang="en-US" altLang="ko-KR" dirty="0"/>
              <a:t>1.0(100%)~0.0(0%)</a:t>
            </a:r>
            <a:r>
              <a:rPr lang="ko-KR" altLang="en-US" dirty="0"/>
              <a:t>의 비율로 명시</a:t>
            </a:r>
            <a:endParaRPr lang="en-US" altLang="ko-KR" dirty="0"/>
          </a:p>
          <a:p>
            <a:pPr lvl="2"/>
            <a:r>
              <a:rPr lang="ko-KR" altLang="en-US" dirty="0"/>
              <a:t>남은 시간을 초 단위로 명시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스테이트간</a:t>
            </a:r>
            <a:r>
              <a:rPr lang="ko-KR" altLang="en-US" dirty="0"/>
              <a:t> </a:t>
            </a:r>
            <a:r>
              <a:rPr lang="ko-KR" altLang="en-US" dirty="0" err="1"/>
              <a:t>트랜지션이</a:t>
            </a:r>
            <a:r>
              <a:rPr lang="ko-KR" altLang="en-US" dirty="0"/>
              <a:t> 걸리는 시간이 디폴트 </a:t>
            </a:r>
            <a:r>
              <a:rPr lang="en-US" altLang="ko-KR" dirty="0"/>
              <a:t>0.2</a:t>
            </a:r>
            <a:r>
              <a:rPr lang="ko-KR" altLang="en-US" dirty="0"/>
              <a:t>초임</a:t>
            </a:r>
            <a:endParaRPr lang="en-US" altLang="ko-KR" dirty="0"/>
          </a:p>
          <a:p>
            <a:pPr lvl="2"/>
            <a:r>
              <a:rPr lang="en-US" altLang="ko-KR" dirty="0"/>
              <a:t>0.2</a:t>
            </a:r>
            <a:r>
              <a:rPr lang="ko-KR" altLang="en-US" dirty="0"/>
              <a:t>초간 두 개의 </a:t>
            </a:r>
            <a:r>
              <a:rPr lang="ko-KR" altLang="en-US" dirty="0" err="1"/>
              <a:t>스테이트를</a:t>
            </a:r>
            <a:r>
              <a:rPr lang="ko-KR" altLang="en-US" dirty="0"/>
              <a:t> </a:t>
            </a:r>
            <a:r>
              <a:rPr lang="ko-KR" altLang="en-US" dirty="0" err="1"/>
              <a:t>블렌드함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추적 대상을 놓치면 </a:t>
            </a:r>
            <a:endParaRPr lang="en-US" altLang="ko-KR" dirty="0"/>
          </a:p>
          <a:p>
            <a:pPr lvl="1"/>
            <a:r>
              <a:rPr lang="ko-KR" altLang="en-US" dirty="0"/>
              <a:t>실망한 후에 대기로 돌아오기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AC9FFB-7FDA-4E35-A14F-CF39922AC6E8}"/>
              </a:ext>
            </a:extLst>
          </p:cNvPr>
          <p:cNvGrpSpPr/>
          <p:nvPr/>
        </p:nvGrpSpPr>
        <p:grpSpPr>
          <a:xfrm>
            <a:off x="8082368" y="1046178"/>
            <a:ext cx="2866501" cy="1590606"/>
            <a:chOff x="12864752" y="476672"/>
            <a:chExt cx="10287000" cy="570820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0B13918-D9BA-4615-B625-73B81F4723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-48"/>
            <a:stretch/>
          </p:blipFill>
          <p:spPr>
            <a:xfrm>
              <a:off x="12864752" y="476672"/>
              <a:ext cx="10287000" cy="568917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B1EEF3-3845-436F-9DA1-807C0CBC7C13}"/>
                </a:ext>
              </a:extLst>
            </p:cNvPr>
            <p:cNvSpPr/>
            <p:nvPr/>
          </p:nvSpPr>
          <p:spPr>
            <a:xfrm>
              <a:off x="21401607" y="6139156"/>
              <a:ext cx="15346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56E315-751D-4309-B47A-4998584E3715}"/>
                </a:ext>
              </a:extLst>
            </p:cNvPr>
            <p:cNvSpPr/>
            <p:nvPr/>
          </p:nvSpPr>
          <p:spPr>
            <a:xfrm>
              <a:off x="13920760" y="2696619"/>
              <a:ext cx="1092822" cy="945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660FDE-9B2F-43BE-BC68-FBA5D19285DA}"/>
                </a:ext>
              </a:extLst>
            </p:cNvPr>
            <p:cNvSpPr/>
            <p:nvPr/>
          </p:nvSpPr>
          <p:spPr>
            <a:xfrm>
              <a:off x="12864752" y="3438547"/>
              <a:ext cx="3134370" cy="2726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DE4DDC-F69F-4C59-97B1-F455F449586D}"/>
              </a:ext>
            </a:extLst>
          </p:cNvPr>
          <p:cNvGrpSpPr/>
          <p:nvPr/>
        </p:nvGrpSpPr>
        <p:grpSpPr>
          <a:xfrm>
            <a:off x="7965648" y="3061736"/>
            <a:ext cx="2983221" cy="2383488"/>
            <a:chOff x="-5254085" y="5517232"/>
            <a:chExt cx="8583609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57FF7D-2104-4D9A-AD68-6C06D9C76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254085" y="5517232"/>
              <a:ext cx="858360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5CEAD8-8459-4592-ADEB-CAF79BCDAAFA}"/>
                </a:ext>
              </a:extLst>
            </p:cNvPr>
            <p:cNvSpPr/>
            <p:nvPr/>
          </p:nvSpPr>
          <p:spPr>
            <a:xfrm>
              <a:off x="-5155026" y="7185024"/>
              <a:ext cx="2548986" cy="4719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944A5F-33B2-4160-BE36-9133B97583E8}"/>
                </a:ext>
              </a:extLst>
            </p:cNvPr>
            <p:cNvSpPr/>
            <p:nvPr/>
          </p:nvSpPr>
          <p:spPr>
            <a:xfrm>
              <a:off x="-2606040" y="8829600"/>
              <a:ext cx="709152" cy="2497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AE2D5C6-ED03-4822-807E-DC69B6174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71" y="4417435"/>
            <a:ext cx="2160607" cy="172819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DE9035F-7B38-4B12-8517-EC6869C72595}"/>
              </a:ext>
            </a:extLst>
          </p:cNvPr>
          <p:cNvSpPr/>
          <p:nvPr/>
        </p:nvSpPr>
        <p:spPr>
          <a:xfrm>
            <a:off x="5267371" y="4849483"/>
            <a:ext cx="936104" cy="1296144"/>
          </a:xfrm>
          <a:prstGeom prst="round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2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애니메이션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스테이트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머신 작성하기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컨듀잇</a:t>
            </a:r>
            <a:r>
              <a:rPr lang="en-US" altLang="ko-KR" dirty="0"/>
              <a:t>(Conduit)</a:t>
            </a:r>
          </a:p>
          <a:p>
            <a:pPr lvl="1"/>
            <a:r>
              <a:rPr lang="ko-KR" altLang="en-US" dirty="0" err="1"/>
              <a:t>컨듀잇</a:t>
            </a:r>
            <a:r>
              <a:rPr lang="en-US" altLang="ko-KR" dirty="0"/>
              <a:t>(</a:t>
            </a:r>
            <a:r>
              <a:rPr lang="ko-KR" altLang="en-US" dirty="0"/>
              <a:t>도관</a:t>
            </a:r>
            <a:r>
              <a:rPr lang="en-US" altLang="ko-KR" dirty="0"/>
              <a:t>) : </a:t>
            </a:r>
            <a:r>
              <a:rPr lang="ko-KR" altLang="en-US" dirty="0"/>
              <a:t>고급 공유가능 </a:t>
            </a:r>
            <a:r>
              <a:rPr lang="ko-KR" altLang="en-US" dirty="0" err="1"/>
              <a:t>트랜지션</a:t>
            </a:r>
            <a:r>
              <a:rPr lang="ko-KR" altLang="en-US" dirty="0"/>
              <a:t> 기능을 제공함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ko-KR" altLang="en-US" dirty="0" err="1"/>
              <a:t>트랜지션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한 상태에서 다른 상태로의 단순한 일대일 대응관계</a:t>
            </a:r>
            <a:endParaRPr lang="en-US" altLang="ko-KR" dirty="0"/>
          </a:p>
          <a:p>
            <a:pPr lvl="1"/>
            <a:r>
              <a:rPr lang="ko-KR" altLang="en-US" dirty="0" err="1"/>
              <a:t>컨듀잇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일대다</a:t>
            </a:r>
            <a:r>
              <a:rPr lang="en-US" altLang="ko-KR" dirty="0"/>
              <a:t>, </a:t>
            </a:r>
            <a:r>
              <a:rPr lang="ko-KR" altLang="en-US" dirty="0"/>
              <a:t>다대일</a:t>
            </a:r>
            <a:r>
              <a:rPr lang="en-US" altLang="ko-KR" dirty="0"/>
              <a:t>, </a:t>
            </a:r>
            <a:r>
              <a:rPr lang="ko-KR" altLang="en-US" dirty="0"/>
              <a:t>다대다 등이 가능</a:t>
            </a:r>
            <a:endParaRPr lang="en-US" altLang="ko-KR" dirty="0"/>
          </a:p>
          <a:p>
            <a:pPr lvl="2"/>
            <a:r>
              <a:rPr lang="ko-KR" altLang="en-US" dirty="0"/>
              <a:t>구분 </a:t>
            </a:r>
            <a:r>
              <a:rPr lang="en-US" altLang="ko-KR" dirty="0"/>
              <a:t>: </a:t>
            </a:r>
            <a:r>
              <a:rPr lang="ko-KR" altLang="en-US" dirty="0"/>
              <a:t>아이콘 모양</a:t>
            </a:r>
            <a:endParaRPr lang="en-US" altLang="ko-KR" dirty="0"/>
          </a:p>
          <a:p>
            <a:r>
              <a:rPr lang="ko-KR" altLang="en-US" dirty="0" err="1"/>
              <a:t>컨듀잇</a:t>
            </a:r>
            <a:r>
              <a:rPr lang="ko-KR" altLang="en-US" dirty="0"/>
              <a:t> 사용 예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플레이어의 사인</a:t>
            </a:r>
            <a:r>
              <a:rPr lang="en-US" altLang="ko-KR" dirty="0"/>
              <a:t>(</a:t>
            </a:r>
            <a:r>
              <a:rPr lang="ko-KR" altLang="en-US" dirty="0"/>
              <a:t>총상</a:t>
            </a:r>
            <a:r>
              <a:rPr lang="en-US" altLang="ko-KR" dirty="0"/>
              <a:t>, </a:t>
            </a:r>
            <a:r>
              <a:rPr lang="ko-KR" altLang="en-US" dirty="0" err="1"/>
              <a:t>폭발상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따라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다양한 사망 </a:t>
            </a:r>
            <a:r>
              <a:rPr lang="ko-KR" altLang="en-US" dirty="0" err="1"/>
              <a:t>스테이트로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컨듀잇</a:t>
            </a:r>
            <a:r>
              <a:rPr lang="ko-KR" altLang="en-US" dirty="0"/>
              <a:t> 내부 </a:t>
            </a:r>
            <a:r>
              <a:rPr lang="ko-KR" altLang="en-US" dirty="0" err="1"/>
              <a:t>트랜지션</a:t>
            </a:r>
            <a:endParaRPr lang="en-US" altLang="ko-KR" dirty="0"/>
          </a:p>
          <a:p>
            <a:pPr lvl="1"/>
            <a:r>
              <a:rPr lang="ko-KR" altLang="en-US" dirty="0" err="1"/>
              <a:t>컨튜잇</a:t>
            </a:r>
            <a:r>
              <a:rPr lang="ko-KR" altLang="en-US" dirty="0"/>
              <a:t> 내부에는 </a:t>
            </a:r>
            <a:r>
              <a:rPr lang="ko-KR" altLang="en-US" dirty="0" err="1"/>
              <a:t>트랜지션</a:t>
            </a:r>
            <a:r>
              <a:rPr lang="ko-KR" altLang="en-US" dirty="0"/>
              <a:t> 노드처럼 </a:t>
            </a:r>
            <a:r>
              <a:rPr lang="ko-KR" altLang="en-US" dirty="0" err="1"/>
              <a:t>트랜지션</a:t>
            </a:r>
            <a:r>
              <a:rPr lang="ko-KR" altLang="en-US" dirty="0"/>
              <a:t> 그래프가 있음</a:t>
            </a:r>
            <a:endParaRPr lang="en-US" altLang="ko-KR" dirty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로 하여 무조건 </a:t>
            </a:r>
            <a:r>
              <a:rPr lang="ko-KR" altLang="en-US" dirty="0" err="1"/>
              <a:t>트랜지션하게</a:t>
            </a:r>
            <a:r>
              <a:rPr lang="ko-KR" altLang="en-US" dirty="0"/>
              <a:t> </a:t>
            </a:r>
            <a:r>
              <a:rPr lang="ko-KR" altLang="en-US" dirty="0" err="1"/>
              <a:t>만들수도</a:t>
            </a:r>
            <a:r>
              <a:rPr lang="ko-KR" altLang="en-US" dirty="0"/>
              <a:t> 있고</a:t>
            </a:r>
            <a:endParaRPr lang="en-US" altLang="ko-KR" dirty="0"/>
          </a:p>
          <a:p>
            <a:pPr lvl="2"/>
            <a:r>
              <a:rPr lang="ko-KR" altLang="en-US" dirty="0"/>
              <a:t>조건을 지정해서 원래 </a:t>
            </a:r>
            <a:r>
              <a:rPr lang="ko-KR" altLang="en-US" dirty="0" err="1"/>
              <a:t>스테이트로</a:t>
            </a:r>
            <a:r>
              <a:rPr lang="ko-KR" altLang="en-US" dirty="0"/>
              <a:t> 돌아오도록 할 수도 있음</a:t>
            </a:r>
            <a:endParaRPr lang="en-US" altLang="ko-KR" dirty="0"/>
          </a:p>
          <a:p>
            <a:pPr lvl="3"/>
            <a:r>
              <a:rPr lang="ko-KR" altLang="en-US" dirty="0"/>
              <a:t>보통은 무조건 </a:t>
            </a:r>
            <a:r>
              <a:rPr lang="ko-KR" altLang="en-US" dirty="0" err="1"/>
              <a:t>트랜지션하거나</a:t>
            </a:r>
            <a:r>
              <a:rPr lang="ko-KR" altLang="en-US" dirty="0"/>
              <a:t> 들어오는 </a:t>
            </a:r>
            <a:r>
              <a:rPr lang="ko-KR" altLang="en-US" dirty="0" err="1"/>
              <a:t>트랜지션과</a:t>
            </a:r>
            <a:r>
              <a:rPr lang="ko-KR" altLang="en-US" dirty="0"/>
              <a:t> 동일하게 함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2CC768-D3F9-419D-9E16-F249ED35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76" y="980728"/>
            <a:ext cx="1819405" cy="145527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68CE5D-1353-4B8F-80C6-85ABE59FF924}"/>
              </a:ext>
            </a:extLst>
          </p:cNvPr>
          <p:cNvSpPr/>
          <p:nvPr/>
        </p:nvSpPr>
        <p:spPr>
          <a:xfrm>
            <a:off x="9480376" y="1412776"/>
            <a:ext cx="682455" cy="314979"/>
          </a:xfrm>
          <a:prstGeom prst="round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0D8D35-3428-43EC-B347-ED7FA767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91" y="2436005"/>
            <a:ext cx="985519" cy="46439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3F30312-699F-4FC1-92FE-C8478ACC01F1}"/>
              </a:ext>
            </a:extLst>
          </p:cNvPr>
          <p:cNvSpPr/>
          <p:nvPr/>
        </p:nvSpPr>
        <p:spPr>
          <a:xfrm>
            <a:off x="3956407" y="2541921"/>
            <a:ext cx="209986" cy="26248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510819-A8D9-4CC9-BEBD-708E91648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596" y="3383430"/>
            <a:ext cx="3565660" cy="16818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B3553A-1FDB-4463-BBC2-D0D8D21E5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815" y="5445224"/>
            <a:ext cx="2026512" cy="6882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B3AF9-336B-410D-93E4-7909C8E63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6201" y="2655792"/>
            <a:ext cx="2037387" cy="145527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E1133A-59A4-4685-8632-1F0D228C5EF3}"/>
              </a:ext>
            </a:extLst>
          </p:cNvPr>
          <p:cNvSpPr/>
          <p:nvPr/>
        </p:nvSpPr>
        <p:spPr>
          <a:xfrm>
            <a:off x="9506201" y="3073400"/>
            <a:ext cx="1558351" cy="787648"/>
          </a:xfrm>
          <a:prstGeom prst="round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5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블렌드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스페이스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움직이는 애니메이션</a:t>
            </a:r>
            <a:endParaRPr lang="en-US" altLang="ko-KR" dirty="0"/>
          </a:p>
          <a:p>
            <a:pPr lvl="1"/>
            <a:r>
              <a:rPr lang="ko-KR" altLang="en-US" dirty="0"/>
              <a:t>속력에 따라 </a:t>
            </a:r>
            <a:r>
              <a:rPr lang="en-US" altLang="ko-KR" dirty="0"/>
              <a:t>: (1)</a:t>
            </a:r>
            <a:r>
              <a:rPr lang="ko-KR" altLang="en-US" dirty="0"/>
              <a:t>대기</a:t>
            </a:r>
            <a:r>
              <a:rPr lang="en-US" altLang="ko-KR" dirty="0"/>
              <a:t>, (2)</a:t>
            </a:r>
            <a:r>
              <a:rPr lang="ko-KR" altLang="en-US" dirty="0"/>
              <a:t>걷기</a:t>
            </a:r>
            <a:r>
              <a:rPr lang="en-US" altLang="ko-KR" dirty="0"/>
              <a:t>, (3)</a:t>
            </a:r>
            <a:r>
              <a:rPr lang="ko-KR" altLang="en-US" dirty="0"/>
              <a:t>스프린트 의 상태를 </a:t>
            </a:r>
            <a:r>
              <a:rPr lang="ko-KR" altLang="en-US" dirty="0" err="1"/>
              <a:t>트랜지션</a:t>
            </a:r>
            <a:endParaRPr lang="en-US" altLang="ko-KR" dirty="0"/>
          </a:p>
          <a:p>
            <a:pPr lvl="2"/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 err="1"/>
              <a:t>불연속적이어서</a:t>
            </a:r>
            <a:r>
              <a:rPr lang="ko-KR" altLang="en-US" dirty="0"/>
              <a:t> 발이 </a:t>
            </a:r>
            <a:r>
              <a:rPr lang="ko-KR" altLang="en-US" dirty="0" err="1"/>
              <a:t>미끄러져보이는</a:t>
            </a:r>
            <a:r>
              <a:rPr lang="ko-KR" altLang="en-US" dirty="0"/>
              <a:t> 등 부자연스러움</a:t>
            </a:r>
            <a:endParaRPr lang="en-US" altLang="ko-KR" dirty="0"/>
          </a:p>
          <a:p>
            <a:pPr lvl="2"/>
            <a:r>
              <a:rPr lang="ko-KR" altLang="en-US" dirty="0"/>
              <a:t>해결책 </a:t>
            </a:r>
            <a:r>
              <a:rPr lang="en-US" altLang="ko-KR" dirty="0"/>
              <a:t>: </a:t>
            </a:r>
            <a:r>
              <a:rPr lang="ko-KR" altLang="en-US" dirty="0"/>
              <a:t>속력에 따라서 </a:t>
            </a:r>
            <a:r>
              <a:rPr lang="en-US" altLang="ko-KR" dirty="0"/>
              <a:t>(1),(2),(3)</a:t>
            </a:r>
            <a:r>
              <a:rPr lang="ko-KR" altLang="en-US" dirty="0"/>
              <a:t>의 사이를 </a:t>
            </a:r>
            <a:r>
              <a:rPr lang="ko-KR" altLang="en-US" dirty="0" err="1"/>
              <a:t>블렌드하자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ko-KR" altLang="en-US" dirty="0" err="1"/>
              <a:t>블렌드</a:t>
            </a:r>
            <a:r>
              <a:rPr lang="ko-KR" altLang="en-US" dirty="0"/>
              <a:t> 스페이스</a:t>
            </a:r>
            <a:endParaRPr lang="en-US" altLang="ko-KR" dirty="0"/>
          </a:p>
          <a:p>
            <a:pPr lvl="1"/>
            <a:r>
              <a:rPr lang="ko-KR" altLang="en-US" dirty="0"/>
              <a:t>하나의 단일 </a:t>
            </a:r>
            <a:r>
              <a:rPr lang="ko-KR" altLang="en-US" dirty="0" err="1"/>
              <a:t>입력값에</a:t>
            </a:r>
            <a:r>
              <a:rPr lang="ko-KR" altLang="en-US" dirty="0"/>
              <a:t> 따라 </a:t>
            </a:r>
            <a:r>
              <a:rPr lang="ko-KR" altLang="en-US" dirty="0" err="1"/>
              <a:t>블렌딩이</a:t>
            </a:r>
            <a:r>
              <a:rPr lang="ko-KR" altLang="en-US" dirty="0"/>
              <a:t> 이루어짐</a:t>
            </a:r>
            <a:endParaRPr lang="en-US" altLang="ko-KR" dirty="0"/>
          </a:p>
          <a:p>
            <a:pPr lvl="1"/>
            <a:r>
              <a:rPr lang="ko-KR" altLang="en-US" dirty="0"/>
              <a:t>캐릭터의 이동 방향</a:t>
            </a:r>
            <a:r>
              <a:rPr lang="en-US" altLang="ko-KR" dirty="0"/>
              <a:t> </a:t>
            </a:r>
            <a:r>
              <a:rPr lang="ko-KR" altLang="en-US" dirty="0"/>
              <a:t>또는 속력</a:t>
            </a:r>
            <a:endParaRPr lang="en-US" altLang="ko-KR" dirty="0"/>
          </a:p>
          <a:p>
            <a:r>
              <a:rPr lang="ko-KR" altLang="en-US" dirty="0"/>
              <a:t>일반적으로는 </a:t>
            </a:r>
            <a:r>
              <a:rPr lang="en-US" altLang="ko-KR" dirty="0"/>
              <a:t>2D </a:t>
            </a:r>
            <a:r>
              <a:rPr lang="ko-KR" altLang="en-US" dirty="0" err="1"/>
              <a:t>블렌드</a:t>
            </a:r>
            <a:r>
              <a:rPr lang="en-US" altLang="ko-KR" dirty="0"/>
              <a:t> </a:t>
            </a:r>
            <a:r>
              <a:rPr lang="ko-KR" altLang="en-US" dirty="0"/>
              <a:t>스페이스</a:t>
            </a:r>
            <a:endParaRPr lang="en-US" altLang="ko-KR" dirty="0"/>
          </a:p>
          <a:p>
            <a:pPr lvl="1"/>
            <a:r>
              <a:rPr lang="ko-KR" altLang="en-US" dirty="0"/>
              <a:t>캐릭터의 이동 방향과 속력을 각 축으로 함</a:t>
            </a:r>
            <a:endParaRPr lang="en-US" altLang="ko-KR" dirty="0"/>
          </a:p>
          <a:p>
            <a:r>
              <a:rPr lang="ko-KR" altLang="en-US" sz="1800" dirty="0"/>
              <a:t>참고</a:t>
            </a:r>
            <a:endParaRPr lang="en-US" altLang="ko-KR" sz="1800" dirty="0"/>
          </a:p>
          <a:p>
            <a:pPr lvl="1"/>
            <a:r>
              <a:rPr lang="en-US" altLang="ko-KR" sz="1600" dirty="0"/>
              <a:t>https://docs.unrealengine.com/ko/Engine/Animation/Blendspaces/index.html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B7DB8-9790-41FA-B9A9-9AA5C453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31" y="2675540"/>
            <a:ext cx="2088909" cy="2276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29B46E-F736-49A2-809A-4A318AC7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734" y="5055166"/>
            <a:ext cx="3589040" cy="9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839</Words>
  <Application>Microsoft Office PowerPoint</Application>
  <PresentationFormat>와이드스크린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맑은 고딕</vt:lpstr>
      <vt:lpstr>Arial</vt:lpstr>
      <vt:lpstr>Tempus Sans ITC</vt:lpstr>
      <vt:lpstr>Office 테마</vt:lpstr>
      <vt:lpstr>스켈레탈 메시 애니메이션</vt:lpstr>
      <vt:lpstr>CHAPTER 24 스켈레탈 메시 애니메이션</vt:lpstr>
      <vt:lpstr>애니메이션 개요</vt:lpstr>
      <vt:lpstr>애니메이션 개요’</vt:lpstr>
      <vt:lpstr>애니메이션 블루프린트</vt:lpstr>
      <vt:lpstr>스테이트 머신</vt:lpstr>
      <vt:lpstr>애니메이션 스테이트 머신 작성하기</vt:lpstr>
      <vt:lpstr>애니메이션 스테이트 머신 작성하기’</vt:lpstr>
      <vt:lpstr>블렌드 스페이스</vt:lpstr>
      <vt:lpstr>스테이트 머신의 계층적 구성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277</cp:revision>
  <dcterms:created xsi:type="dcterms:W3CDTF">2008-02-22T16:44:23Z</dcterms:created>
  <dcterms:modified xsi:type="dcterms:W3CDTF">2021-09-03T03:31:26Z</dcterms:modified>
</cp:coreProperties>
</file>