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2" r:id="rId2"/>
    <p:sldId id="344" r:id="rId3"/>
    <p:sldId id="368" r:id="rId4"/>
    <p:sldId id="369" r:id="rId5"/>
    <p:sldId id="370" r:id="rId6"/>
    <p:sldId id="371" r:id="rId7"/>
    <p:sldId id="372" r:id="rId8"/>
    <p:sldId id="373" r:id="rId9"/>
    <p:sldId id="386" r:id="rId10"/>
    <p:sldId id="355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5731" autoAdjust="0"/>
  </p:normalViewPr>
  <p:slideViewPr>
    <p:cSldViewPr>
      <p:cViewPr varScale="1">
        <p:scale>
          <a:sx n="144" d="100"/>
          <a:sy n="144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BGM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과 효과음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리소스 </a:t>
            </a:r>
            <a:r>
              <a:rPr lang="en-US" altLang="ko-KR" dirty="0"/>
              <a:t>: </a:t>
            </a:r>
            <a:r>
              <a:rPr lang="en-US" altLang="ko-KR" dirty="0" err="1"/>
              <a:t>PaperNinja_Resource</a:t>
            </a:r>
            <a:r>
              <a:rPr lang="en-US" altLang="ko-KR" dirty="0"/>
              <a:t>/Audio/*.WAV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사운드 웨이브</a:t>
            </a:r>
            <a:r>
              <a:rPr lang="en-US" altLang="ko-KR" dirty="0"/>
              <a:t>, </a:t>
            </a:r>
            <a:r>
              <a:rPr lang="ko-KR" altLang="en-US" dirty="0"/>
              <a:t>사운드 큐 </a:t>
            </a:r>
            <a:r>
              <a:rPr lang="en-US" altLang="ko-KR" dirty="0"/>
              <a:t>: ‘Audio/’</a:t>
            </a:r>
          </a:p>
          <a:p>
            <a:pPr lvl="2"/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사운드 감쇠 </a:t>
            </a:r>
            <a:r>
              <a:rPr lang="ko-KR" altLang="en-US" dirty="0" err="1"/>
              <a:t>애셋</a:t>
            </a:r>
            <a:r>
              <a:rPr lang="ko-KR" altLang="en-US" dirty="0"/>
              <a:t> </a:t>
            </a:r>
            <a:r>
              <a:rPr lang="en-US" altLang="ko-KR" dirty="0"/>
              <a:t>: ‘Audio/</a:t>
            </a:r>
            <a:r>
              <a:rPr lang="en-US" altLang="ko-KR" dirty="0" err="1"/>
              <a:t>PN_AT_Default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테스트 레벨 </a:t>
            </a:r>
            <a:r>
              <a:rPr lang="en-US" altLang="ko-KR"/>
              <a:t>: ‘</a:t>
            </a:r>
            <a:r>
              <a:rPr lang="en-US" altLang="ko-KR" dirty="0"/>
              <a:t>Maps/</a:t>
            </a:r>
            <a:r>
              <a:rPr lang="en-US" altLang="ko-KR" dirty="0" err="1"/>
              <a:t>Test_Audio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사운드 전용 서브레벨 </a:t>
            </a:r>
            <a:r>
              <a:rPr lang="en-US" altLang="ko-KR" dirty="0"/>
              <a:t>: Maps/PNStage01_Sound</a:t>
            </a:r>
          </a:p>
          <a:p>
            <a:pPr lvl="2"/>
            <a:r>
              <a:rPr lang="ko-KR" altLang="en-US" dirty="0"/>
              <a:t>수정 </a:t>
            </a:r>
            <a:r>
              <a:rPr lang="en-US" altLang="ko-KR" dirty="0"/>
              <a:t>: ‘Maps/</a:t>
            </a:r>
            <a:r>
              <a:rPr lang="en-US" altLang="ko-KR" dirty="0" err="1"/>
              <a:t>Test_Player_Death,Test_Event_Gate,Test_ParticleSystem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수정 </a:t>
            </a:r>
            <a:r>
              <a:rPr lang="en-US" altLang="ko-KR" dirty="0"/>
              <a:t>: ‘Blueprints/</a:t>
            </a:r>
            <a:r>
              <a:rPr lang="en-US" altLang="ko-KR" dirty="0" err="1"/>
              <a:t>PNBonFireActor,PNGateActor,PNGameMode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수정 </a:t>
            </a:r>
            <a:r>
              <a:rPr lang="en-US" altLang="ko-KR" dirty="0"/>
              <a:t>: ‘Animations/Ninja_Sprint01’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29 BGM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과 효과음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오디오는</a:t>
            </a:r>
            <a:endParaRPr lang="en-US" altLang="ko-KR" dirty="0"/>
          </a:p>
          <a:p>
            <a:pPr lvl="1"/>
            <a:r>
              <a:rPr lang="ko-KR" altLang="en-US" dirty="0"/>
              <a:t>게임 플레이어에게 최상의 게임 경험을 제공하기 위해서는 필수적임</a:t>
            </a:r>
            <a:endParaRPr lang="en-US" altLang="ko-KR" dirty="0"/>
          </a:p>
          <a:p>
            <a:r>
              <a:rPr lang="ko-KR" altLang="en-US" dirty="0"/>
              <a:t>오디오의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BGM(background music), </a:t>
            </a:r>
            <a:r>
              <a:rPr lang="ko-KR" altLang="en-US" dirty="0" err="1"/>
              <a:t>환경음</a:t>
            </a:r>
            <a:r>
              <a:rPr lang="en-US" altLang="ko-KR" dirty="0"/>
              <a:t>(ambient sound) : </a:t>
            </a:r>
            <a:r>
              <a:rPr lang="ko-KR" altLang="en-US" dirty="0"/>
              <a:t>게임의 </a:t>
            </a:r>
            <a:r>
              <a:rPr lang="ko-KR" altLang="en-US" dirty="0" err="1"/>
              <a:t>몰입감</a:t>
            </a:r>
            <a:r>
              <a:rPr lang="en-US" altLang="ko-KR" dirty="0"/>
              <a:t>(immersion)</a:t>
            </a:r>
            <a:r>
              <a:rPr lang="ko-KR" altLang="en-US" dirty="0"/>
              <a:t>을 높임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효과음</a:t>
            </a:r>
            <a:r>
              <a:rPr lang="en-US" altLang="ko-KR" dirty="0"/>
              <a:t>(sound effects)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물리적인 상호작용의 설득력을 높임</a:t>
            </a:r>
            <a:r>
              <a:rPr lang="en-US" altLang="ko-KR" dirty="0"/>
              <a:t>(</a:t>
            </a:r>
            <a:r>
              <a:rPr lang="ko-KR" altLang="en-US" dirty="0"/>
              <a:t>캐릭터의 발소리</a:t>
            </a:r>
            <a:r>
              <a:rPr lang="en-US" altLang="ko-KR" dirty="0"/>
              <a:t>, </a:t>
            </a:r>
            <a:r>
              <a:rPr lang="ko-KR" altLang="en-US" dirty="0"/>
              <a:t>물건이 부딪히는 소리</a:t>
            </a:r>
            <a:r>
              <a:rPr lang="en-US" altLang="ko-KR" dirty="0"/>
              <a:t>), </a:t>
            </a:r>
          </a:p>
          <a:p>
            <a:pPr lvl="2"/>
            <a:r>
              <a:rPr lang="ko-KR" altLang="en-US" dirty="0"/>
              <a:t>즐거움을 선사함</a:t>
            </a:r>
            <a:r>
              <a:rPr lang="en-US" altLang="ko-KR" dirty="0"/>
              <a:t>(</a:t>
            </a:r>
            <a:r>
              <a:rPr lang="ko-KR" altLang="en-US" dirty="0"/>
              <a:t>칼을 휘두르는 소리</a:t>
            </a:r>
            <a:r>
              <a:rPr lang="en-US" altLang="ko-KR" dirty="0"/>
              <a:t>, </a:t>
            </a:r>
            <a:r>
              <a:rPr lang="ko-KR" altLang="en-US" dirty="0"/>
              <a:t>마법을 날리는 소리</a:t>
            </a:r>
            <a:r>
              <a:rPr lang="en-US" altLang="ko-KR" dirty="0"/>
              <a:t>), </a:t>
            </a:r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와</a:t>
            </a:r>
            <a:r>
              <a:rPr lang="en-US" altLang="ko-KR" dirty="0"/>
              <a:t>UX</a:t>
            </a:r>
            <a:r>
              <a:rPr lang="ko-KR" altLang="en-US" dirty="0"/>
              <a:t>의 완성도를 높임</a:t>
            </a:r>
            <a:r>
              <a:rPr lang="en-US" altLang="ko-KR" dirty="0"/>
              <a:t>(</a:t>
            </a:r>
            <a:r>
              <a:rPr lang="ko-KR" altLang="en-US" dirty="0"/>
              <a:t>조작 실수에 대한 오류 소리</a:t>
            </a:r>
            <a:r>
              <a:rPr lang="en-US" altLang="ko-KR" dirty="0"/>
              <a:t>, </a:t>
            </a:r>
            <a:r>
              <a:rPr lang="ko-KR" altLang="en-US" dirty="0"/>
              <a:t>커서를 움직일 때의 소리</a:t>
            </a:r>
            <a:r>
              <a:rPr lang="en-US" altLang="ko-KR" dirty="0"/>
              <a:t>), </a:t>
            </a:r>
          </a:p>
          <a:p>
            <a:pPr lvl="2"/>
            <a:r>
              <a:rPr lang="ko-KR" altLang="en-US" dirty="0"/>
              <a:t>캐릭터의 대사 소리</a:t>
            </a:r>
            <a:r>
              <a:rPr lang="en-US" altLang="ko-KR" dirty="0"/>
              <a:t>(</a:t>
            </a:r>
            <a:r>
              <a:rPr lang="ko-KR" altLang="en-US" dirty="0"/>
              <a:t>보이스오버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게임엔진에서의 오디오 제작 과정 학습</a:t>
            </a:r>
            <a:endParaRPr lang="en-US" altLang="ko-KR" dirty="0"/>
          </a:p>
          <a:p>
            <a:pPr lvl="1"/>
            <a:r>
              <a:rPr lang="ko-KR" altLang="en-US" dirty="0"/>
              <a:t>사운드 큐의 개념을 이해</a:t>
            </a:r>
            <a:r>
              <a:rPr lang="en-US" altLang="ko-KR" dirty="0"/>
              <a:t>, </a:t>
            </a:r>
            <a:r>
              <a:rPr lang="ko-KR" altLang="en-US" dirty="0"/>
              <a:t>사운드 큐를 활용하기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3D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사운드와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2D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사운드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사운드</a:t>
            </a:r>
            <a:endParaRPr lang="en-US" altLang="ko-KR" dirty="0"/>
          </a:p>
          <a:p>
            <a:pPr lvl="1"/>
            <a:r>
              <a:rPr lang="ko-KR" altLang="en-US" dirty="0"/>
              <a:t>음원의 방향과 위치에 따라서</a:t>
            </a:r>
            <a:endParaRPr lang="en-US" altLang="ko-KR" dirty="0"/>
          </a:p>
          <a:p>
            <a:pPr lvl="2"/>
            <a:r>
              <a:rPr lang="ko-KR" altLang="en-US" dirty="0" err="1"/>
              <a:t>패닝</a:t>
            </a:r>
            <a:r>
              <a:rPr lang="en-US" altLang="ko-KR" dirty="0"/>
              <a:t>(panning) : </a:t>
            </a:r>
            <a:r>
              <a:rPr lang="ko-KR" altLang="en-US" dirty="0"/>
              <a:t>스테레오 사운드에서 좌우 소리를 다르게 조절함</a:t>
            </a:r>
            <a:endParaRPr lang="en-US" altLang="ko-KR" dirty="0"/>
          </a:p>
          <a:p>
            <a:pPr lvl="3"/>
            <a:r>
              <a:rPr lang="ko-KR" altLang="en-US" dirty="0"/>
              <a:t>왼쪽에서 일어난 폭발은 왼쪽이 크게 들리고 오른쪽이 작게 들림</a:t>
            </a:r>
            <a:endParaRPr lang="en-US" altLang="ko-KR" dirty="0"/>
          </a:p>
          <a:p>
            <a:pPr lvl="2"/>
            <a:r>
              <a:rPr lang="ko-KR" altLang="en-US" dirty="0"/>
              <a:t>감쇠</a:t>
            </a:r>
            <a:r>
              <a:rPr lang="en-US" altLang="ko-KR" dirty="0"/>
              <a:t>(attenuation) : </a:t>
            </a:r>
            <a:r>
              <a:rPr lang="ko-KR" altLang="en-US" dirty="0"/>
              <a:t>먼 거리의 음원은 대기와 장애물에 의해서 작게 들림</a:t>
            </a:r>
            <a:endParaRPr lang="en-US" altLang="ko-KR" dirty="0"/>
          </a:p>
          <a:p>
            <a:pPr lvl="1"/>
            <a:r>
              <a:rPr lang="ko-KR" altLang="en-US" dirty="0"/>
              <a:t>음원의 방향과 거리에 따른 변화를 구현해야 함</a:t>
            </a:r>
            <a:endParaRPr lang="en-US" altLang="ko-KR" dirty="0"/>
          </a:p>
          <a:p>
            <a:pPr lvl="2"/>
            <a:r>
              <a:rPr lang="ko-KR" altLang="en-US" dirty="0"/>
              <a:t>음원을 </a:t>
            </a:r>
            <a:r>
              <a:rPr lang="en-US" altLang="ko-KR" dirty="0"/>
              <a:t>3D </a:t>
            </a:r>
            <a:r>
              <a:rPr lang="ko-KR" altLang="en-US" dirty="0"/>
              <a:t>공간 좌표에 놓고</a:t>
            </a:r>
            <a:r>
              <a:rPr lang="en-US" altLang="ko-KR" dirty="0"/>
              <a:t>(</a:t>
            </a:r>
            <a:r>
              <a:rPr lang="ko-KR" altLang="en-US" dirty="0"/>
              <a:t>이를 </a:t>
            </a:r>
            <a:r>
              <a:rPr lang="en-US" altLang="ko-KR" dirty="0"/>
              <a:t>spatialize</a:t>
            </a:r>
            <a:r>
              <a:rPr lang="ko-KR" altLang="en-US" dirty="0"/>
              <a:t>라고 함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플레이어의 위치와 방향에 따라 자동으로 </a:t>
            </a:r>
            <a:r>
              <a:rPr lang="ko-KR" altLang="en-US" dirty="0" err="1"/>
              <a:t>패닝과</a:t>
            </a:r>
            <a:r>
              <a:rPr lang="ko-KR" altLang="en-US" dirty="0"/>
              <a:t> 감쇠를 처리해줌</a:t>
            </a:r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사운드</a:t>
            </a:r>
            <a:endParaRPr lang="en-US" altLang="ko-KR" dirty="0"/>
          </a:p>
          <a:p>
            <a:pPr lvl="1"/>
            <a:r>
              <a:rPr lang="ko-KR" altLang="en-US" dirty="0" err="1"/>
              <a:t>패닝과</a:t>
            </a:r>
            <a:r>
              <a:rPr lang="ko-KR" altLang="en-US" dirty="0"/>
              <a:t> 감쇠 없이 그대로 재생함</a:t>
            </a:r>
            <a:endParaRPr lang="en-US" altLang="ko-KR" dirty="0"/>
          </a:p>
          <a:p>
            <a:pPr lvl="1"/>
            <a:r>
              <a:rPr lang="ko-KR" altLang="en-US" dirty="0"/>
              <a:t>게임에서의 </a:t>
            </a:r>
            <a:r>
              <a:rPr lang="en-US" altLang="ko-KR" dirty="0"/>
              <a:t>UI </a:t>
            </a:r>
            <a:r>
              <a:rPr lang="ko-KR" altLang="en-US" dirty="0" err="1"/>
              <a:t>조작음</a:t>
            </a:r>
            <a:r>
              <a:rPr lang="en-US" altLang="ko-KR" dirty="0"/>
              <a:t>, BGM </a:t>
            </a:r>
            <a:r>
              <a:rPr lang="ko-KR" altLang="en-US" dirty="0"/>
              <a:t>등은 </a:t>
            </a:r>
            <a:r>
              <a:rPr lang="ko-KR" altLang="en-US" dirty="0" err="1"/>
              <a:t>모노</a:t>
            </a:r>
            <a:r>
              <a:rPr lang="ko-KR" altLang="en-US" dirty="0"/>
              <a:t> 음원으로 제작</a:t>
            </a:r>
            <a:endParaRPr lang="en-US" altLang="ko-KR" dirty="0"/>
          </a:p>
          <a:p>
            <a:pPr lvl="2"/>
            <a:r>
              <a:rPr lang="ko-KR" altLang="en-US" dirty="0"/>
              <a:t>스테레오를 지원하도록 스테레오 음원으로 제작할 수도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0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일시음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루핑음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리버브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일시음과 </a:t>
            </a:r>
            <a:r>
              <a:rPr lang="ko-KR" altLang="en-US" dirty="0" err="1"/>
              <a:t>루핑음</a:t>
            </a:r>
            <a:endParaRPr lang="en-US" altLang="ko-KR" dirty="0"/>
          </a:p>
          <a:p>
            <a:pPr lvl="1"/>
            <a:r>
              <a:rPr lang="ko-KR" altLang="en-US" dirty="0" err="1"/>
              <a:t>일시음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한 번만 재생됨</a:t>
            </a:r>
            <a:endParaRPr lang="en-US" altLang="ko-KR" dirty="0"/>
          </a:p>
          <a:p>
            <a:pPr lvl="2"/>
            <a:r>
              <a:rPr lang="ko-KR" altLang="en-US" dirty="0"/>
              <a:t>총소리</a:t>
            </a:r>
            <a:r>
              <a:rPr lang="en-US" altLang="ko-KR" dirty="0"/>
              <a:t>, </a:t>
            </a:r>
            <a:r>
              <a:rPr lang="ko-KR" altLang="en-US" dirty="0"/>
              <a:t>폭발음</a:t>
            </a:r>
            <a:endParaRPr lang="en-US" altLang="ko-KR" dirty="0"/>
          </a:p>
          <a:p>
            <a:pPr lvl="1"/>
            <a:r>
              <a:rPr lang="ko-KR" altLang="en-US" dirty="0" err="1"/>
              <a:t>루핑음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반복적으로 재생됨 </a:t>
            </a:r>
            <a:r>
              <a:rPr lang="en-US" altLang="ko-KR" dirty="0"/>
              <a:t>(</a:t>
            </a:r>
            <a:r>
              <a:rPr lang="ko-KR" altLang="en-US" dirty="0"/>
              <a:t>음원의 마지막 부분이 시작 부분이 연결됨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헬리콥터 </a:t>
            </a:r>
            <a:r>
              <a:rPr lang="ko-KR" altLang="en-US" dirty="0" err="1"/>
              <a:t>로터</a:t>
            </a:r>
            <a:r>
              <a:rPr lang="ko-KR" altLang="en-US" dirty="0"/>
              <a:t> 소리</a:t>
            </a:r>
            <a:r>
              <a:rPr lang="en-US" altLang="ko-KR" dirty="0"/>
              <a:t>, </a:t>
            </a:r>
            <a:r>
              <a:rPr lang="ko-KR" altLang="en-US" dirty="0"/>
              <a:t>폭포의 물 소리</a:t>
            </a:r>
            <a:r>
              <a:rPr lang="en-US" altLang="ko-KR" dirty="0"/>
              <a:t>, </a:t>
            </a:r>
            <a:r>
              <a:rPr lang="ko-KR" altLang="en-US" dirty="0"/>
              <a:t>모닥불의 불꽃 소리</a:t>
            </a:r>
            <a:endParaRPr lang="en-US" altLang="ko-KR" dirty="0"/>
          </a:p>
          <a:p>
            <a:r>
              <a:rPr lang="ko-KR" altLang="en-US" dirty="0" err="1"/>
              <a:t>리버브</a:t>
            </a:r>
            <a:endParaRPr lang="en-US" altLang="ko-KR" dirty="0"/>
          </a:p>
          <a:p>
            <a:pPr lvl="1"/>
            <a:r>
              <a:rPr lang="ko-KR" altLang="en-US" dirty="0" err="1"/>
              <a:t>리버브</a:t>
            </a:r>
            <a:r>
              <a:rPr lang="en-US" altLang="ko-KR" dirty="0"/>
              <a:t>(reverb)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잔향 </a:t>
            </a:r>
            <a:r>
              <a:rPr lang="en-US" altLang="ko-KR" dirty="0"/>
              <a:t>(</a:t>
            </a:r>
            <a:r>
              <a:rPr lang="ko-KR" altLang="en-US" dirty="0"/>
              <a:t>음원이 정지된 후에 소리가 울리는 현상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음파가 벽 천장 등에 반사되어 늦게 귀로 들어오는 것을 </a:t>
            </a:r>
            <a:r>
              <a:rPr lang="ko-KR" altLang="en-US" dirty="0" err="1"/>
              <a:t>리버브라고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3"/>
            <a:r>
              <a:rPr lang="ko-KR" altLang="en-US" dirty="0"/>
              <a:t>효과음을 매우 현실적으로 만들 수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동굴</a:t>
            </a:r>
            <a:r>
              <a:rPr lang="en-US" altLang="ko-KR" dirty="0"/>
              <a:t>/</a:t>
            </a:r>
            <a:r>
              <a:rPr lang="ko-KR" altLang="en-US" dirty="0"/>
              <a:t>건물에서 발소리</a:t>
            </a:r>
            <a:r>
              <a:rPr lang="en-US" altLang="ko-KR" dirty="0"/>
              <a:t>/</a:t>
            </a:r>
            <a:r>
              <a:rPr lang="ko-KR" altLang="en-US" dirty="0"/>
              <a:t>총소리</a:t>
            </a:r>
            <a:r>
              <a:rPr lang="en-US" altLang="ko-KR" dirty="0"/>
              <a:t>/</a:t>
            </a:r>
            <a:r>
              <a:rPr lang="ko-KR" altLang="en-US" dirty="0"/>
              <a:t>대사 등</a:t>
            </a:r>
            <a:endParaRPr lang="en-US" altLang="ko-KR" dirty="0"/>
          </a:p>
          <a:p>
            <a:pPr lvl="1"/>
            <a:r>
              <a:rPr lang="ko-KR" altLang="en-US" dirty="0"/>
              <a:t>게임 엔진에서의 구현</a:t>
            </a:r>
            <a:endParaRPr lang="en-US" altLang="ko-KR" dirty="0"/>
          </a:p>
          <a:p>
            <a:pPr lvl="2"/>
            <a:r>
              <a:rPr lang="ko-KR" altLang="en-US" dirty="0"/>
              <a:t>실제 게임 </a:t>
            </a:r>
            <a:r>
              <a:rPr lang="ko-KR" altLang="en-US" dirty="0" err="1"/>
              <a:t>맵을</a:t>
            </a:r>
            <a:r>
              <a:rPr lang="ko-KR" altLang="en-US" dirty="0"/>
              <a:t> 기반으로 계산하지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특별한 이벤트 박스를 설치하고 </a:t>
            </a:r>
            <a:r>
              <a:rPr lang="ko-KR" altLang="en-US" dirty="0" err="1"/>
              <a:t>플레어어가</a:t>
            </a:r>
            <a:r>
              <a:rPr lang="ko-KR" altLang="en-US" dirty="0"/>
              <a:t> 이 영역 내에 들어갔을 때 </a:t>
            </a:r>
            <a:r>
              <a:rPr lang="ko-KR" altLang="en-US" dirty="0" err="1"/>
              <a:t>리버브</a:t>
            </a:r>
            <a:r>
              <a:rPr lang="ko-KR" altLang="en-US" dirty="0"/>
              <a:t> 연산 기능이 활성화됨</a:t>
            </a:r>
            <a:endParaRPr lang="en-US" altLang="ko-KR" dirty="0"/>
          </a:p>
          <a:p>
            <a:pPr lvl="3"/>
            <a:r>
              <a:rPr lang="en-US" altLang="ko-KR" dirty="0"/>
              <a:t>UE4</a:t>
            </a:r>
            <a:r>
              <a:rPr lang="ko-KR" altLang="en-US" dirty="0"/>
              <a:t>에서는 </a:t>
            </a:r>
            <a:r>
              <a:rPr lang="en-US" altLang="ko-KR" dirty="0"/>
              <a:t>‘</a:t>
            </a:r>
            <a:r>
              <a:rPr lang="ko-KR" altLang="en-US" dirty="0"/>
              <a:t>오디오 볼륨</a:t>
            </a:r>
            <a:r>
              <a:rPr lang="en-US" altLang="ko-KR" dirty="0"/>
              <a:t>(Audio Volume)’</a:t>
            </a:r>
            <a:r>
              <a:rPr lang="ko-KR" altLang="en-US" dirty="0"/>
              <a:t>를 배치하여 </a:t>
            </a:r>
            <a:r>
              <a:rPr lang="ko-KR" altLang="en-US" dirty="0" err="1"/>
              <a:t>리버브를</a:t>
            </a:r>
            <a:r>
              <a:rPr lang="ko-KR" altLang="en-US" dirty="0"/>
              <a:t> 구현함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9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언제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누가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어디서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어떤 소리를 낼까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고전 방식 </a:t>
            </a:r>
            <a:r>
              <a:rPr lang="en-US" altLang="ko-KR" dirty="0"/>
              <a:t>: </a:t>
            </a:r>
            <a:r>
              <a:rPr lang="ko-KR" altLang="en-US" dirty="0"/>
              <a:t>사운드 디자이너가 음원을 만들고</a:t>
            </a:r>
            <a:r>
              <a:rPr lang="en-US" altLang="ko-KR" dirty="0"/>
              <a:t>, </a:t>
            </a:r>
            <a:r>
              <a:rPr lang="ko-KR" altLang="en-US" dirty="0"/>
              <a:t>엔지니어가 게임에 끼워 넣음</a:t>
            </a:r>
            <a:endParaRPr lang="en-US" altLang="ko-KR" dirty="0"/>
          </a:p>
          <a:p>
            <a:r>
              <a:rPr lang="ko-KR" altLang="en-US" dirty="0"/>
              <a:t>현대적인 방식 </a:t>
            </a:r>
            <a:r>
              <a:rPr lang="en-US" altLang="ko-KR" dirty="0"/>
              <a:t>: </a:t>
            </a:r>
            <a:r>
              <a:rPr lang="ko-KR" altLang="en-US" dirty="0"/>
              <a:t>오디오의 종류</a:t>
            </a:r>
            <a:r>
              <a:rPr lang="en-US" altLang="ko-KR" dirty="0"/>
              <a:t>, </a:t>
            </a:r>
            <a:r>
              <a:rPr lang="ko-KR" altLang="en-US" dirty="0"/>
              <a:t>사용 방식에 따라 다름</a:t>
            </a:r>
            <a:r>
              <a:rPr lang="en-US" altLang="ko-KR" dirty="0"/>
              <a:t>.  </a:t>
            </a:r>
            <a:r>
              <a:rPr lang="ko-KR" altLang="en-US" dirty="0"/>
              <a:t>예시 </a:t>
            </a:r>
            <a:r>
              <a:rPr lang="en-US" altLang="ko-KR" dirty="0"/>
              <a:t>: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DA1798-3140-4352-BA2A-2827319E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51121"/>
              </p:ext>
            </p:extLst>
          </p:nvPr>
        </p:nvGraphicFramePr>
        <p:xfrm>
          <a:off x="767408" y="2204864"/>
          <a:ext cx="10729190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838">
                  <a:extLst>
                    <a:ext uri="{9D8B030D-6E8A-4147-A177-3AD203B41FA5}">
                      <a16:colId xmlns:a16="http://schemas.microsoft.com/office/drawing/2014/main" val="66178630"/>
                    </a:ext>
                  </a:extLst>
                </a:gridCol>
                <a:gridCol w="2145838">
                  <a:extLst>
                    <a:ext uri="{9D8B030D-6E8A-4147-A177-3AD203B41FA5}">
                      <a16:colId xmlns:a16="http://schemas.microsoft.com/office/drawing/2014/main" val="924493746"/>
                    </a:ext>
                  </a:extLst>
                </a:gridCol>
                <a:gridCol w="2145838">
                  <a:extLst>
                    <a:ext uri="{9D8B030D-6E8A-4147-A177-3AD203B41FA5}">
                      <a16:colId xmlns:a16="http://schemas.microsoft.com/office/drawing/2014/main" val="1311169644"/>
                    </a:ext>
                  </a:extLst>
                </a:gridCol>
                <a:gridCol w="2145838">
                  <a:extLst>
                    <a:ext uri="{9D8B030D-6E8A-4147-A177-3AD203B41FA5}">
                      <a16:colId xmlns:a16="http://schemas.microsoft.com/office/drawing/2014/main" val="1584775631"/>
                    </a:ext>
                  </a:extLst>
                </a:gridCol>
                <a:gridCol w="2145838">
                  <a:extLst>
                    <a:ext uri="{9D8B030D-6E8A-4147-A177-3AD203B41FA5}">
                      <a16:colId xmlns:a16="http://schemas.microsoft.com/office/drawing/2014/main" val="3972504258"/>
                    </a:ext>
                  </a:extLst>
                </a:gridCol>
              </a:tblGrid>
              <a:tr h="60638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언제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오디오 연주 시작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중지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어디서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재생할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어떻게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0" dirty="0"/>
                        <a:t>연주 시작을 요청하는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24165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BGM</a:t>
                      </a:r>
                    </a:p>
                    <a:p>
                      <a:pPr latinLnBrk="1"/>
                      <a:r>
                        <a:rPr lang="en-US" altLang="ko-KR" sz="1200" dirty="0"/>
                        <a:t>2D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 시작 또는 게임 중간의 특정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</a:t>
                      </a:r>
                      <a:r>
                        <a:rPr lang="ko-KR" altLang="en-US" sz="1200" dirty="0" err="1"/>
                        <a:t>블루프린트에서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 연주 시작 액션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7614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환경음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시작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 디자이너 또는 환경 아티스트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맵에서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맵에</a:t>
                      </a:r>
                      <a:r>
                        <a:rPr lang="ko-KR" altLang="en-US" sz="1200" dirty="0"/>
                        <a:t> 삽입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큐를 드래그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 err="1"/>
                        <a:t>드롭해서</a:t>
                      </a:r>
                      <a:r>
                        <a:rPr lang="ko-KR" altLang="en-US" sz="1200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21395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효과음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발소리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일시음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발이 지면에 치는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애니메이터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 클립의 특정 프레임에서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사운드 큐 연주 명령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15093"/>
                  </a:ext>
                </a:extLst>
              </a:tr>
              <a:tr h="568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효과음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이동음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비행음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200" dirty="0"/>
                        <a:t>3D</a:t>
                      </a:r>
                      <a:r>
                        <a:rPr lang="ko-KR" altLang="en-US" sz="1200" dirty="0"/>
                        <a:t>사운드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루핑음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스폰되는</a:t>
                      </a:r>
                      <a:r>
                        <a:rPr lang="ko-KR" altLang="en-US" sz="1200" dirty="0"/>
                        <a:t> 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엔지니어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블루프린트에서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엑터에</a:t>
                      </a:r>
                      <a:r>
                        <a:rPr lang="ko-KR" altLang="en-US" sz="1200" dirty="0"/>
                        <a:t> 삽입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컴포넌트를 추가하고 사운드 큐를 할당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8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1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오디오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애셋과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파이프라인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: UE4</a:t>
            </a:r>
            <a:r>
              <a:rPr lang="ko-KR" altLang="en-US" dirty="0"/>
              <a:t>의 오디오 클립으로</a:t>
            </a:r>
            <a:r>
              <a:rPr lang="en-US" altLang="ko-KR" dirty="0"/>
              <a:t>, </a:t>
            </a:r>
            <a:r>
              <a:rPr lang="ko-KR" altLang="en-US" dirty="0"/>
              <a:t>일시음의 파형 데이터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WAV</a:t>
            </a:r>
            <a:r>
              <a:rPr lang="ko-KR" altLang="en-US" dirty="0"/>
              <a:t>를 소스 애셋으로 콘텐츠 브라우저에 임포트해서 </a:t>
            </a:r>
            <a:r>
              <a:rPr lang="en-US" altLang="ko-KR" dirty="0"/>
              <a:t>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 err="1"/>
              <a:t>애셋을</a:t>
            </a:r>
            <a:r>
              <a:rPr lang="ko-KR" altLang="en-US" dirty="0"/>
              <a:t> 작성함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를 바로 사용할 수도 있지만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통해서 사용함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사운드 큐’ </a:t>
            </a:r>
            <a:r>
              <a:rPr lang="en-US" altLang="ko-KR" dirty="0"/>
              <a:t>: ‘</a:t>
            </a:r>
            <a:r>
              <a:rPr lang="ko-KR" altLang="en-US" dirty="0"/>
              <a:t>사운드 웨이브</a:t>
            </a:r>
            <a:r>
              <a:rPr lang="en-US" altLang="ko-KR" dirty="0"/>
              <a:t>’</a:t>
            </a:r>
            <a:r>
              <a:rPr lang="ko-KR" altLang="en-US" dirty="0"/>
              <a:t>를 어떻게 재생할 지와 관련된 절차를 기술하는 </a:t>
            </a:r>
            <a:r>
              <a:rPr lang="ko-KR" altLang="en-US" dirty="0" err="1"/>
              <a:t>애셋임</a:t>
            </a:r>
            <a:endParaRPr lang="en-US" altLang="ko-KR" dirty="0"/>
          </a:p>
          <a:p>
            <a:pPr lvl="1"/>
            <a:r>
              <a:rPr lang="ko-KR" altLang="en-US" dirty="0" err="1"/>
              <a:t>믹싱</a:t>
            </a:r>
            <a:r>
              <a:rPr lang="en-US" altLang="ko-KR" dirty="0"/>
              <a:t> </a:t>
            </a:r>
            <a:r>
              <a:rPr lang="ko-KR" altLang="en-US" dirty="0"/>
              <a:t>콘솔</a:t>
            </a:r>
            <a:r>
              <a:rPr lang="en-US" altLang="ko-KR" dirty="0"/>
              <a:t>(mixing</a:t>
            </a:r>
            <a:r>
              <a:rPr lang="ko-KR" altLang="en-US" dirty="0"/>
              <a:t> </a:t>
            </a:r>
            <a:r>
              <a:rPr lang="en-US" altLang="ko-KR" dirty="0"/>
              <a:t>console)[=audio mixer]</a:t>
            </a:r>
            <a:r>
              <a:rPr lang="ko-KR" altLang="en-US" dirty="0"/>
              <a:t>의 역할을 함</a:t>
            </a:r>
            <a:endParaRPr lang="en-US" altLang="ko-KR" dirty="0"/>
          </a:p>
          <a:p>
            <a:pPr lvl="1"/>
            <a:r>
              <a:rPr lang="en-US" altLang="ko-KR" dirty="0"/>
              <a:t>BGM, </a:t>
            </a:r>
            <a:r>
              <a:rPr lang="ko-KR" altLang="en-US" dirty="0" err="1"/>
              <a:t>환경음</a:t>
            </a:r>
            <a:r>
              <a:rPr lang="en-US" altLang="ko-KR" dirty="0"/>
              <a:t>, </a:t>
            </a:r>
            <a:r>
              <a:rPr lang="ko-KR" altLang="en-US" dirty="0"/>
              <a:t>효과음 등 모든 것들을 만듦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도입하여 엔지니어와 사운드 디자이너의 분업화를 쉽게 이룰 수 있음</a:t>
            </a:r>
            <a:endParaRPr lang="en-US" altLang="ko-KR" dirty="0"/>
          </a:p>
          <a:p>
            <a:pPr lvl="2"/>
            <a:r>
              <a:rPr lang="ko-KR" altLang="en-US" dirty="0"/>
              <a:t>엔지니어는 빈 </a:t>
            </a:r>
            <a:r>
              <a:rPr lang="en-US" altLang="ko-KR" dirty="0"/>
              <a:t>‘</a:t>
            </a:r>
            <a:r>
              <a:rPr lang="ko-KR" altLang="en-US" dirty="0"/>
              <a:t>사운드 큐</a:t>
            </a:r>
            <a:r>
              <a:rPr lang="en-US" altLang="ko-KR" dirty="0"/>
              <a:t>’</a:t>
            </a:r>
            <a:r>
              <a:rPr lang="ko-KR" altLang="en-US" dirty="0"/>
              <a:t>를 만들고 그 내부 구현을 사운드 디자이너에게 맡김</a:t>
            </a:r>
            <a:endParaRPr lang="en-US" altLang="ko-KR" dirty="0"/>
          </a:p>
          <a:p>
            <a:pPr lvl="3"/>
            <a:r>
              <a:rPr lang="ko-KR" altLang="en-US" dirty="0"/>
              <a:t>사운드 디자이너는 엔지니어에게 부탁하지 않고 자신이 원하는 대로 사운드 큐 내부를 구현하면 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7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사운드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큐의 기능 </a:t>
            </a:r>
            <a:r>
              <a:rPr lang="en-US" altLang="ko-KR" dirty="0"/>
              <a:t>: </a:t>
            </a:r>
            <a:r>
              <a:rPr lang="ko-KR" altLang="en-US" dirty="0"/>
              <a:t>사운드 웨이브 조합과 출력 가공 제어가 가능함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사운드의 </a:t>
            </a:r>
            <a:r>
              <a:rPr lang="ko-KR" altLang="en-US" dirty="0" err="1"/>
              <a:t>패닝</a:t>
            </a:r>
            <a:r>
              <a:rPr lang="ko-KR" altLang="en-US" dirty="0"/>
              <a:t> 여부 결정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사운드의 감쇠 여부와 어떻게 감쇠할지 설정</a:t>
            </a:r>
            <a:endParaRPr lang="en-US" altLang="ko-KR" dirty="0"/>
          </a:p>
          <a:p>
            <a:pPr lvl="1"/>
            <a:r>
              <a:rPr lang="ko-KR" altLang="en-US" dirty="0"/>
              <a:t>사운드 웨이브 연주가 끝난 후에 다시 처음부터 재생해서 </a:t>
            </a:r>
            <a:r>
              <a:rPr lang="ko-KR" altLang="en-US" dirty="0" err="1"/>
              <a:t>루핑음을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여러 개의 사운드 웨이브 중에서 랜덤하게 하나의 사운드 웨이브를 뽑아 재생 </a:t>
            </a:r>
            <a:r>
              <a:rPr lang="en-US" altLang="ko-KR" dirty="0"/>
              <a:t>(</a:t>
            </a:r>
            <a:r>
              <a:rPr lang="ko-KR" altLang="en-US" dirty="0"/>
              <a:t>단조로움을 피함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사운드 웨이브를 조합해서 사운드 웨이브를 만듦</a:t>
            </a:r>
            <a:endParaRPr lang="en-US" altLang="ko-KR" dirty="0"/>
          </a:p>
          <a:p>
            <a:pPr lvl="1"/>
            <a:r>
              <a:rPr lang="ko-KR" altLang="en-US" dirty="0"/>
              <a:t>사운드 웨이브의 피치와 볼륨 가공</a:t>
            </a:r>
            <a:endParaRPr lang="en-US" altLang="ko-KR" dirty="0"/>
          </a:p>
          <a:p>
            <a:r>
              <a:rPr lang="ko-KR" altLang="en-US" dirty="0"/>
              <a:t>사운드 큐의 구현 방법</a:t>
            </a:r>
            <a:endParaRPr lang="en-US" altLang="ko-KR" dirty="0"/>
          </a:p>
          <a:p>
            <a:pPr lvl="1"/>
            <a:r>
              <a:rPr lang="ko-KR" altLang="en-US" dirty="0"/>
              <a:t>노드 베이스의 네트워크 형태로 표현 </a:t>
            </a:r>
            <a:r>
              <a:rPr lang="en-US" altLang="ko-KR" dirty="0"/>
              <a:t>(</a:t>
            </a:r>
            <a:r>
              <a:rPr lang="ko-KR" altLang="en-US" dirty="0" err="1"/>
              <a:t>블루프린트</a:t>
            </a:r>
            <a:r>
              <a:rPr lang="en-US" altLang="ko-KR" dirty="0"/>
              <a:t>, </a:t>
            </a:r>
            <a:r>
              <a:rPr lang="ko-KR" altLang="en-US" dirty="0" err="1"/>
              <a:t>머티리얼</a:t>
            </a:r>
            <a:r>
              <a:rPr lang="ko-KR" altLang="en-US" dirty="0"/>
              <a:t> 등과 유사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어떤 사운드를 출력할 지를 노드 네트워크로 만들고 이를 스피커 모양의 출력 노드에 연결함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감쇠와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패닝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프로퍼티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감쇠 효과 설정</a:t>
            </a:r>
            <a:endParaRPr lang="en-US" altLang="ko-KR" dirty="0"/>
          </a:p>
          <a:p>
            <a:pPr lvl="1"/>
            <a:r>
              <a:rPr lang="ko-KR" altLang="en-US" dirty="0"/>
              <a:t>감쇠 효과 </a:t>
            </a:r>
            <a:r>
              <a:rPr lang="en-US" altLang="ko-KR" dirty="0"/>
              <a:t>: </a:t>
            </a:r>
            <a:r>
              <a:rPr lang="ko-KR" altLang="en-US" dirty="0" err="1"/>
              <a:t>리스닝</a:t>
            </a:r>
            <a:r>
              <a:rPr lang="ko-KR" altLang="en-US" dirty="0"/>
              <a:t> 포인트와 음원과의 거리가 멀어질수록 음량을 작게 만듦</a:t>
            </a:r>
            <a:endParaRPr lang="en-US" altLang="ko-KR" dirty="0"/>
          </a:p>
          <a:p>
            <a:pPr lvl="1"/>
            <a:r>
              <a:rPr lang="en-US" altLang="ko-KR" dirty="0"/>
              <a:t>‘Falloff Distance’, ‘Radius’</a:t>
            </a:r>
          </a:p>
          <a:p>
            <a:pPr lvl="2"/>
            <a:r>
              <a:rPr lang="ko-KR" altLang="en-US" dirty="0" err="1"/>
              <a:t>리스닝</a:t>
            </a:r>
            <a:r>
              <a:rPr lang="ko-KR" altLang="en-US" dirty="0"/>
              <a:t> 포인트 </a:t>
            </a:r>
            <a:r>
              <a:rPr lang="en-US" altLang="ko-KR" dirty="0"/>
              <a:t>&gt; Falloff Distance : </a:t>
            </a:r>
            <a:r>
              <a:rPr lang="ko-KR" altLang="en-US" dirty="0"/>
              <a:t>음량이 </a:t>
            </a:r>
            <a:r>
              <a:rPr lang="en-US" altLang="ko-KR" dirty="0"/>
              <a:t>0</a:t>
            </a:r>
            <a:r>
              <a:rPr lang="ko-KR" altLang="en-US" dirty="0"/>
              <a:t>으로 고정됨</a:t>
            </a:r>
            <a:endParaRPr lang="en-US" altLang="ko-KR" dirty="0"/>
          </a:p>
          <a:p>
            <a:pPr lvl="2"/>
            <a:r>
              <a:rPr lang="ko-KR" altLang="en-US" dirty="0" err="1"/>
              <a:t>리스닝</a:t>
            </a:r>
            <a:r>
              <a:rPr lang="ko-KR" altLang="en-US" dirty="0"/>
              <a:t> 포인트 </a:t>
            </a:r>
            <a:r>
              <a:rPr lang="en-US" altLang="ko-KR" dirty="0"/>
              <a:t>&lt;= Radius : </a:t>
            </a:r>
            <a:r>
              <a:rPr lang="ko-KR" altLang="en-US" dirty="0"/>
              <a:t>음량이 최대로 들림 </a:t>
            </a:r>
            <a:r>
              <a:rPr lang="en-US" altLang="ko-KR" dirty="0"/>
              <a:t>(</a:t>
            </a:r>
            <a:r>
              <a:rPr lang="ko-KR" altLang="en-US" dirty="0"/>
              <a:t>더 가까워져도 동일함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 사이의 구간 </a:t>
            </a:r>
            <a:r>
              <a:rPr lang="en-US" altLang="ko-KR" dirty="0"/>
              <a:t>: </a:t>
            </a:r>
            <a:r>
              <a:rPr lang="ko-KR" altLang="en-US" dirty="0"/>
              <a:t>볼륨이 거리에 따라 변함</a:t>
            </a:r>
            <a:endParaRPr lang="en-US" altLang="ko-KR" dirty="0"/>
          </a:p>
          <a:p>
            <a:pPr lvl="3"/>
            <a:r>
              <a:rPr lang="ko-KR" altLang="en-US" dirty="0"/>
              <a:t>거리와 음량의 관계는 </a:t>
            </a:r>
            <a:r>
              <a:rPr lang="en-US" altLang="ko-KR" dirty="0"/>
              <a:t>‘Algorithm’ </a:t>
            </a:r>
            <a:r>
              <a:rPr lang="ko-KR" altLang="en-US" dirty="0"/>
              <a:t>프로퍼티로 지정함</a:t>
            </a:r>
            <a:endParaRPr lang="en-US" altLang="ko-KR" dirty="0"/>
          </a:p>
          <a:p>
            <a:pPr lvl="4"/>
            <a:r>
              <a:rPr lang="en-US" altLang="ko-KR" dirty="0"/>
              <a:t>ATTENUATION Linear (</a:t>
            </a:r>
            <a:r>
              <a:rPr lang="ko-KR" altLang="en-US" dirty="0"/>
              <a:t>기본</a:t>
            </a:r>
            <a:r>
              <a:rPr lang="en-US" altLang="ko-KR" dirty="0"/>
              <a:t>), ATTENUATION Logarithmic,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27882-7C7A-4184-8818-060774E6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00" y="1844824"/>
            <a:ext cx="2844800" cy="239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9AD052-35B2-469E-87DB-00CE3F40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00" y="3861048"/>
            <a:ext cx="2700399" cy="2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감쇠와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패닝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프로퍼티 조정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감쇠 효과 설정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‘Attenuation Shape’</a:t>
            </a:r>
          </a:p>
          <a:p>
            <a:pPr lvl="2"/>
            <a:r>
              <a:rPr lang="ko-KR" altLang="en-US" dirty="0"/>
              <a:t>가청 영역의 형태를 지정함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r>
              <a:rPr lang="en-US" altLang="ko-KR" dirty="0"/>
              <a:t>: Sphere(</a:t>
            </a:r>
            <a:r>
              <a:rPr lang="ko-KR" altLang="en-US" dirty="0"/>
              <a:t>디폴트</a:t>
            </a:r>
            <a:r>
              <a:rPr lang="en-US" altLang="ko-KR" dirty="0"/>
              <a:t>), Capsule, Box, Cone,…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‘Non-Spatialized Radius’</a:t>
            </a:r>
          </a:p>
          <a:p>
            <a:pPr lvl="2"/>
            <a:r>
              <a:rPr lang="ko-KR" altLang="en-US" dirty="0"/>
              <a:t>근접 거리 내부로 들어오면 </a:t>
            </a:r>
            <a:r>
              <a:rPr lang="ko-KR" altLang="en-US" dirty="0" err="1"/>
              <a:t>패닝을</a:t>
            </a:r>
            <a:r>
              <a:rPr lang="ko-KR" altLang="en-US" dirty="0"/>
              <a:t> 끄고자 하는 경우에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TV/</a:t>
            </a:r>
            <a:r>
              <a:rPr lang="ko-KR" altLang="en-US" dirty="0"/>
              <a:t>라디오 근처에서 방송의 내용을 잘 들려주고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lvl="2"/>
            <a:r>
              <a:rPr lang="ko-KR" altLang="en-US" dirty="0"/>
              <a:t>디폴트 </a:t>
            </a:r>
            <a:r>
              <a:rPr lang="en-US" altLang="ko-KR" dirty="0"/>
              <a:t>0(</a:t>
            </a:r>
            <a:r>
              <a:rPr lang="ko-KR" altLang="en-US" dirty="0"/>
              <a:t>비활성화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‘Attenuate with LPF’</a:t>
            </a:r>
          </a:p>
          <a:p>
            <a:pPr lvl="2"/>
            <a:r>
              <a:rPr lang="ko-KR" altLang="en-US" dirty="0"/>
              <a:t>감쇠 연산에 </a:t>
            </a:r>
            <a:r>
              <a:rPr lang="en-US" altLang="ko-KR" dirty="0"/>
              <a:t>Lowpass</a:t>
            </a:r>
            <a:r>
              <a:rPr lang="ko-KR" altLang="en-US" dirty="0"/>
              <a:t> </a:t>
            </a:r>
            <a:r>
              <a:rPr lang="en-US" altLang="ko-KR" dirty="0"/>
              <a:t>Filter(</a:t>
            </a:r>
            <a:r>
              <a:rPr lang="ko-KR" altLang="en-US" dirty="0"/>
              <a:t>저주파 영역만 통과시키는 필터</a:t>
            </a:r>
            <a:r>
              <a:rPr lang="en-US" altLang="ko-KR" dirty="0"/>
              <a:t>)</a:t>
            </a:r>
            <a:r>
              <a:rPr lang="ko-KR" altLang="en-US" dirty="0"/>
              <a:t>를 함께 사용함</a:t>
            </a:r>
            <a:endParaRPr lang="en-US" altLang="ko-KR" dirty="0"/>
          </a:p>
          <a:p>
            <a:pPr lvl="3"/>
            <a:r>
              <a:rPr lang="ko-KR" altLang="en-US" dirty="0"/>
              <a:t>대기 흡수에 의한 소리 감쇠를 모방해서 현실성을 갖도록 함</a:t>
            </a:r>
            <a:endParaRPr lang="en-US" altLang="ko-KR" dirty="0"/>
          </a:p>
          <a:p>
            <a:pPr lvl="4"/>
            <a:r>
              <a:rPr lang="ko-KR" altLang="en-US" dirty="0"/>
              <a:t>소리가 대기에 흡수될 때에 낮은 소리가 </a:t>
            </a:r>
            <a:r>
              <a:rPr lang="en-US" altLang="ko-KR" dirty="0"/>
              <a:t>(</a:t>
            </a:r>
            <a:r>
              <a:rPr lang="ko-KR" altLang="en-US" dirty="0"/>
              <a:t>높은 소리보다</a:t>
            </a:r>
            <a:r>
              <a:rPr lang="en-US" altLang="ko-KR" dirty="0"/>
              <a:t>) </a:t>
            </a:r>
            <a:r>
              <a:rPr lang="ko-KR" altLang="en-US" dirty="0"/>
              <a:t>대기에 적게 흡수되어 더 멀리 전달됨</a:t>
            </a:r>
            <a:endParaRPr lang="en-US" altLang="ko-KR" dirty="0"/>
          </a:p>
          <a:p>
            <a:pPr lvl="2"/>
            <a:r>
              <a:rPr lang="en-US" altLang="ko-KR" dirty="0"/>
              <a:t>Lowpass Filter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Min’ </a:t>
            </a:r>
            <a:r>
              <a:rPr lang="ko-KR" altLang="en-US" dirty="0"/>
              <a:t>거리에서부터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Max’ </a:t>
            </a:r>
            <a:r>
              <a:rPr lang="ko-KR" altLang="en-US" dirty="0"/>
              <a:t>거리까지 적용됨</a:t>
            </a:r>
            <a:endParaRPr lang="en-US" altLang="ko-KR" dirty="0"/>
          </a:p>
          <a:p>
            <a:pPr lvl="3"/>
            <a:r>
              <a:rPr lang="ko-KR" altLang="en-US" dirty="0"/>
              <a:t>보통 </a:t>
            </a:r>
            <a:r>
              <a:rPr lang="en-US" altLang="ko-KR" dirty="0"/>
              <a:t>‘Falloff Distance’</a:t>
            </a:r>
            <a:r>
              <a:rPr lang="ko-KR" altLang="en-US" dirty="0"/>
              <a:t>의 약간 안쪽에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Min’</a:t>
            </a:r>
            <a:r>
              <a:rPr lang="ko-KR" altLang="en-US" dirty="0"/>
              <a:t>을 지정하고</a:t>
            </a:r>
            <a:r>
              <a:rPr lang="en-US" altLang="ko-KR" dirty="0"/>
              <a:t>,</a:t>
            </a:r>
          </a:p>
          <a:p>
            <a:pPr marL="1371600" lvl="3" indent="0">
              <a:buNone/>
            </a:pPr>
            <a:r>
              <a:rPr lang="en-US" altLang="ko-KR" dirty="0"/>
              <a:t>           ‘Falloff Distance’</a:t>
            </a:r>
            <a:r>
              <a:rPr lang="ko-KR" altLang="en-US" dirty="0"/>
              <a:t>보다 크게 </a:t>
            </a:r>
            <a:r>
              <a:rPr lang="en-US" altLang="ko-KR" dirty="0"/>
              <a:t>‘</a:t>
            </a:r>
            <a:r>
              <a:rPr lang="en-US" altLang="ko-KR" dirty="0" err="1"/>
              <a:t>LPFRadius</a:t>
            </a:r>
            <a:r>
              <a:rPr lang="en-US" altLang="ko-KR" dirty="0"/>
              <a:t> Max’</a:t>
            </a:r>
            <a:r>
              <a:rPr lang="ko-KR" altLang="en-US" dirty="0"/>
              <a:t>를 지정함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7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1045</Words>
  <Application>Microsoft Office PowerPoint</Application>
  <PresentationFormat>와이드스크린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Tempus Sans ITC</vt:lpstr>
      <vt:lpstr>Office 테마</vt:lpstr>
      <vt:lpstr>BGM과 효과음</vt:lpstr>
      <vt:lpstr>CHAPTER 29 BGM과 효과음</vt:lpstr>
      <vt:lpstr>3D 사운드와 2D 사운드</vt:lpstr>
      <vt:lpstr>일시음/루핑음, 리버브</vt:lpstr>
      <vt:lpstr>언제, 누가, 어디서, 어떤 소리를 낼까?</vt:lpstr>
      <vt:lpstr>오디오 애셋과 파이프라인</vt:lpstr>
      <vt:lpstr>사운드 큐</vt:lpstr>
      <vt:lpstr>감쇠와 패닝 프로퍼티 조정</vt:lpstr>
      <vt:lpstr>감쇠와 패닝 프로퍼티 조정’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381</cp:revision>
  <dcterms:created xsi:type="dcterms:W3CDTF">2008-02-22T16:44:23Z</dcterms:created>
  <dcterms:modified xsi:type="dcterms:W3CDTF">2021-09-03T03:31:47Z</dcterms:modified>
</cp:coreProperties>
</file>