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8" autoAdjust="0"/>
    <p:restoredTop sz="95731" autoAdjust="0"/>
  </p:normalViewPr>
  <p:slideViewPr>
    <p:cSldViewPr>
      <p:cViewPr varScale="1">
        <p:scale>
          <a:sx n="114" d="100"/>
          <a:sy n="114" d="100"/>
        </p:scale>
        <p:origin x="20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9FBC8A4-DB8F-492D-A419-CDB6501A9C8F}" type="datetimeFigureOut">
              <a:rPr lang="ko-KR" altLang="en-US"/>
              <a:pPr>
                <a:defRPr/>
              </a:pPr>
              <a:t>2021-05-13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72FF594-8816-4498-ABC6-CAE2412A3A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562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684213" y="2428875"/>
            <a:ext cx="7775575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230563" y="1857375"/>
            <a:ext cx="269875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게임프로그래밍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2540000" y="5334000"/>
            <a:ext cx="4103688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357313" y="5330825"/>
            <a:ext cx="6429375" cy="812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Univ. of </a:t>
            </a:r>
            <a:r>
              <a:rPr kumimoji="0" lang="en-US" altLang="ko-KR" dirty="0" err="1">
                <a:latin typeface="Tempus Sans ITC" pitchFamily="82" charset="0"/>
                <a:ea typeface="+mn-ea"/>
              </a:rPr>
              <a:t>Incheon</a:t>
            </a:r>
            <a:endParaRPr kumimoji="0" lang="en-US" altLang="ko-KR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jong@incheon.ac.kr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http://ecl.incheon.ac.kr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357313" y="4824413"/>
            <a:ext cx="64293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8868"/>
            <a:ext cx="77724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16BC9-5DE9-4FAF-BC76-2B37917D3FC9}" type="datetime1">
              <a:rPr lang="ko-KR" altLang="en-US" smtClean="0"/>
              <a:pPr>
                <a:defRPr/>
              </a:pPr>
              <a:t>2021-05-13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EA972-C3E7-462A-84A5-2272D9A9889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00805-A241-41E2-8A2D-CED6D4B1AD46}" type="datetime1">
              <a:rPr lang="ko-KR" altLang="en-US" smtClean="0"/>
              <a:pPr>
                <a:defRPr/>
              </a:pPr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652DB-9233-49CD-B887-38CCC3E387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67AB4-90A9-40D8-BEE4-E3F22D6746C9}" type="datetime1">
              <a:rPr lang="ko-KR" altLang="en-US" smtClean="0"/>
              <a:pPr>
                <a:defRPr/>
              </a:pPr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A868B-9954-447C-810D-52EC572C33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428625" y="928688"/>
            <a:ext cx="828675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46177"/>
            <a:ext cx="82296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5B0B2-4B99-44E1-A45D-2C1E859E849F}" type="datetime1">
              <a:rPr lang="ko-KR" altLang="en-US" smtClean="0"/>
              <a:pPr>
                <a:defRPr/>
              </a:pPr>
              <a:t>2021-05-13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77180-DB43-4599-8C3B-BCB695ECF7C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DF732-A5D8-4C7E-8D06-DBAD985D1D19}" type="datetime1">
              <a:rPr lang="ko-KR" altLang="en-US" smtClean="0"/>
              <a:pPr>
                <a:defRPr/>
              </a:pPr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7F185-B6CE-4BA8-B8D0-A84B0EDA0E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1F09E-D8F8-44E5-B347-8E936651F66E}" type="datetime1">
              <a:rPr lang="ko-KR" altLang="en-US" smtClean="0"/>
              <a:pPr>
                <a:defRPr/>
              </a:pPr>
              <a:t>2021-05-13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8379F-5E55-4D9E-A67F-5F93C72EB0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00A06-30EE-4330-ABBA-E5229282A3C2}" type="datetime1">
              <a:rPr lang="ko-KR" altLang="en-US" smtClean="0"/>
              <a:pPr>
                <a:defRPr/>
              </a:pPr>
              <a:t>2021-05-13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1A351-C08C-4D22-B27C-C792947C4A8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94CFA-E29F-4F1B-8A66-8E3B397B47D8}" type="datetime1">
              <a:rPr lang="ko-KR" altLang="en-US" smtClean="0"/>
              <a:pPr>
                <a:defRPr/>
              </a:pPr>
              <a:t>2021-05-13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39BBA-168B-43A0-99E6-AAC681F4F4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30453-C1F6-471A-BC40-28A3F8BC3749}" type="datetime1">
              <a:rPr lang="ko-KR" altLang="en-US" smtClean="0"/>
              <a:pPr>
                <a:defRPr/>
              </a:pPr>
              <a:t>2021-05-13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99AC2-DEA0-4355-A2FE-52D34398A7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B2682-1770-47FE-B83D-07BC2B2B6C61}" type="datetime1">
              <a:rPr lang="ko-KR" altLang="en-US" smtClean="0"/>
              <a:pPr>
                <a:defRPr/>
              </a:pPr>
              <a:t>2021-05-13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718B-8940-43F4-A44D-F748985FD8E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4C0D-B795-4024-B77B-549B3B72ED14}" type="datetime1">
              <a:rPr lang="ko-KR" altLang="en-US" smtClean="0"/>
              <a:pPr>
                <a:defRPr/>
              </a:pPr>
              <a:t>2021-05-13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C03F2-B4D0-49F5-A423-0973C8069E6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35C7B6-BF00-4B8D-AC51-7B5426BD7B47}" type="datetime1">
              <a:rPr lang="ko-KR" altLang="en-US" smtClean="0"/>
              <a:pPr>
                <a:defRPr/>
              </a:pPr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4A89899-558B-4580-B2FC-8190EB3693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HW#3: </a:t>
            </a:r>
            <a:r>
              <a:rPr lang="ko-KR" altLang="en-US" dirty="0"/>
              <a:t>간단한 </a:t>
            </a:r>
            <a:r>
              <a:rPr lang="en-US" altLang="ko-KR" dirty="0"/>
              <a:t>2D </a:t>
            </a:r>
            <a:r>
              <a:rPr lang="ko-KR" altLang="en-US" dirty="0"/>
              <a:t>게임 만들기</a:t>
            </a:r>
            <a:r>
              <a:rPr lang="en-US" altLang="ko-KR" dirty="0"/>
              <a:t>: 1</a:t>
            </a:r>
            <a:r>
              <a:rPr lang="ko-KR" altLang="en-US" dirty="0"/>
              <a:t>단계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ko-KR" dirty="0"/>
              <a:t>“</a:t>
            </a:r>
            <a:r>
              <a:rPr lang="ko-KR" altLang="en-US" dirty="0"/>
              <a:t>나만의 </a:t>
            </a:r>
            <a:r>
              <a:rPr lang="en-US" altLang="ko-KR" dirty="0"/>
              <a:t>2</a:t>
            </a:r>
            <a:r>
              <a:rPr lang="ko-KR" altLang="en-US" dirty="0"/>
              <a:t>차원 게임을 직접 만들어보자</a:t>
            </a:r>
            <a:r>
              <a:rPr lang="en-US" altLang="ko-KR" dirty="0"/>
              <a:t>”</a:t>
            </a:r>
          </a:p>
          <a:p>
            <a:pPr lvl="1" eaLnBrk="1" hangingPunct="1"/>
            <a:r>
              <a:rPr lang="ko-KR" altLang="en-US" dirty="0"/>
              <a:t>간단한 게임을 자유롭게 구현해보자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게임을 권장하지만</a:t>
            </a:r>
            <a:r>
              <a:rPr lang="en-US" altLang="ko-KR" dirty="0"/>
              <a:t>, </a:t>
            </a:r>
            <a:r>
              <a:rPr lang="ko-KR" altLang="en-US" dirty="0"/>
              <a:t>꼭 게임이 아니어도 됨 </a:t>
            </a:r>
            <a:r>
              <a:rPr lang="en-US" altLang="ko-KR" dirty="0"/>
              <a:t>(</a:t>
            </a:r>
            <a:r>
              <a:rPr lang="ko-KR" altLang="en-US" dirty="0"/>
              <a:t>시각적 시뮬레이션</a:t>
            </a:r>
            <a:r>
              <a:rPr lang="en-US" altLang="ko-KR" dirty="0"/>
              <a:t>, </a:t>
            </a:r>
            <a:r>
              <a:rPr lang="ko-KR" altLang="en-US" dirty="0"/>
              <a:t>시각 모델링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3" eaLnBrk="1" hangingPunct="1"/>
            <a:r>
              <a:rPr lang="ko-KR" altLang="en-US" dirty="0"/>
              <a:t>그러나</a:t>
            </a:r>
            <a:r>
              <a:rPr lang="en-US" altLang="ko-KR" dirty="0"/>
              <a:t>, HW#4</a:t>
            </a:r>
            <a:r>
              <a:rPr lang="ko-KR" altLang="en-US" dirty="0"/>
              <a:t>를 고려해서 아이디어를 생각할 것</a:t>
            </a:r>
            <a:endParaRPr lang="en-US" altLang="ko-KR" dirty="0"/>
          </a:p>
          <a:p>
            <a:pPr eaLnBrk="1" hangingPunct="1"/>
            <a:r>
              <a:rPr lang="en-US" altLang="ko-KR" dirty="0"/>
              <a:t>HW#3</a:t>
            </a:r>
            <a:r>
              <a:rPr lang="ko-KR" altLang="en-US" dirty="0"/>
              <a:t>의 필수 사항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“</a:t>
            </a:r>
            <a:r>
              <a:rPr lang="ko-KR" altLang="en-US" dirty="0"/>
              <a:t>경로 기하</a:t>
            </a:r>
            <a:r>
              <a:rPr lang="en-US" altLang="ko-KR" dirty="0"/>
              <a:t>”</a:t>
            </a:r>
            <a:r>
              <a:rPr lang="ko-KR" altLang="en-US" dirty="0"/>
              <a:t>가 포함되어야 함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“</a:t>
            </a:r>
            <a:r>
              <a:rPr lang="ko-KR" altLang="en-US" dirty="0"/>
              <a:t>기하 애니메이션</a:t>
            </a:r>
            <a:r>
              <a:rPr lang="en-US" altLang="ko-KR" dirty="0"/>
              <a:t>”</a:t>
            </a:r>
            <a:r>
              <a:rPr lang="ko-KR" altLang="en-US" dirty="0"/>
              <a:t>이 포함되어야 함 </a:t>
            </a:r>
            <a:r>
              <a:rPr lang="en-US" altLang="ko-KR" dirty="0"/>
              <a:t>(</a:t>
            </a:r>
            <a:r>
              <a:rPr lang="ko-KR" altLang="en-US" dirty="0"/>
              <a:t>전경</a:t>
            </a:r>
            <a:r>
              <a:rPr lang="en-US" altLang="ko-KR" dirty="0"/>
              <a:t>, </a:t>
            </a:r>
            <a:r>
              <a:rPr lang="ko-KR" altLang="en-US" dirty="0"/>
              <a:t>배경</a:t>
            </a:r>
            <a:r>
              <a:rPr lang="en-US" altLang="ko-KR" dirty="0"/>
              <a:t>, </a:t>
            </a:r>
            <a:r>
              <a:rPr lang="ko-KR" altLang="en-US" dirty="0"/>
              <a:t>캐릭터 움직임 등</a:t>
            </a:r>
            <a:r>
              <a:rPr lang="en-US" altLang="ko-KR" dirty="0"/>
              <a:t>)</a:t>
            </a:r>
          </a:p>
          <a:p>
            <a:pPr lvl="1" eaLnBrk="1" hangingPunct="1"/>
            <a:r>
              <a:rPr lang="ko-KR" altLang="en-US" dirty="0"/>
              <a:t>이미지로 채운 </a:t>
            </a:r>
            <a:r>
              <a:rPr lang="en-US" altLang="ko-KR" dirty="0"/>
              <a:t>“</a:t>
            </a:r>
            <a:r>
              <a:rPr lang="ko-KR" altLang="en-US" dirty="0"/>
              <a:t>전경</a:t>
            </a:r>
            <a:r>
              <a:rPr lang="en-US" altLang="ko-KR" dirty="0"/>
              <a:t>” </a:t>
            </a:r>
            <a:r>
              <a:rPr lang="ko-KR" altLang="en-US" dirty="0"/>
              <a:t>및 </a:t>
            </a:r>
            <a:r>
              <a:rPr lang="en-US" altLang="ko-KR" dirty="0"/>
              <a:t>“</a:t>
            </a:r>
            <a:r>
              <a:rPr lang="ko-KR" altLang="en-US" dirty="0"/>
              <a:t>배경</a:t>
            </a:r>
            <a:r>
              <a:rPr lang="en-US" altLang="ko-KR" dirty="0"/>
              <a:t>” </a:t>
            </a:r>
            <a:r>
              <a:rPr lang="ko-KR" altLang="en-US" dirty="0"/>
              <a:t>외양을 포함시켜야 함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이미지들을 많이 사용하여 화려하게 채우도록 하자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“</a:t>
            </a:r>
            <a:r>
              <a:rPr lang="ko-KR" altLang="en-US" dirty="0"/>
              <a:t>불투명 마스크</a:t>
            </a:r>
            <a:r>
              <a:rPr lang="en-US" altLang="ko-KR" dirty="0"/>
              <a:t>”</a:t>
            </a:r>
            <a:r>
              <a:rPr lang="ko-KR" altLang="en-US" dirty="0"/>
              <a:t> 기능을 사용해야 함</a:t>
            </a:r>
            <a:endParaRPr lang="en-US" altLang="ko-KR" dirty="0"/>
          </a:p>
          <a:p>
            <a:pPr eaLnBrk="1" hangingPunct="1"/>
            <a:r>
              <a:rPr lang="ko-KR" altLang="en-US" dirty="0"/>
              <a:t>부가 정보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2D</a:t>
            </a:r>
            <a:r>
              <a:rPr lang="ko-KR" altLang="en-US" dirty="0"/>
              <a:t>게임 아이디어 참고</a:t>
            </a:r>
            <a:r>
              <a:rPr lang="en-US" altLang="ko-KR" dirty="0"/>
              <a:t>: </a:t>
            </a:r>
            <a:r>
              <a:rPr lang="ko-KR" altLang="en-US" dirty="0"/>
              <a:t>구글 이미지</a:t>
            </a:r>
            <a:r>
              <a:rPr lang="en-US" altLang="ko-KR" dirty="0"/>
              <a:t> </a:t>
            </a:r>
            <a:r>
              <a:rPr lang="ko-KR" altLang="en-US" dirty="0"/>
              <a:t>검색을 해보세요</a:t>
            </a:r>
            <a:r>
              <a:rPr lang="en-US" altLang="ko-KR" dirty="0"/>
              <a:t>.</a:t>
            </a:r>
          </a:p>
          <a:p>
            <a:pPr lvl="2" eaLnBrk="1" hangingPunct="1"/>
            <a:r>
              <a:rPr lang="ko-KR" altLang="en-US" dirty="0"/>
              <a:t>키워드</a:t>
            </a:r>
            <a:r>
              <a:rPr lang="en-US" altLang="ko-KR" dirty="0"/>
              <a:t>: “puzzle game”, “2D game”, “simple game”, “kids game”, …</a:t>
            </a:r>
          </a:p>
          <a:p>
            <a:pPr lvl="1" eaLnBrk="1" hangingPunct="1"/>
            <a:r>
              <a:rPr lang="ko-KR" altLang="en-US" dirty="0"/>
              <a:t>다음 숙제</a:t>
            </a:r>
            <a:r>
              <a:rPr lang="en-US" altLang="ko-KR" dirty="0"/>
              <a:t>(</a:t>
            </a:r>
            <a:r>
              <a:rPr lang="ko-KR" altLang="en-US" dirty="0"/>
              <a:t>마지막</a:t>
            </a:r>
            <a:r>
              <a:rPr lang="en-US" altLang="ko-KR" dirty="0"/>
              <a:t>; HW#4)</a:t>
            </a:r>
            <a:r>
              <a:rPr lang="ko-KR" altLang="en-US" dirty="0"/>
              <a:t>는 이번 숙제를 발전시켜서 만드는 것이에요</a:t>
            </a:r>
            <a:r>
              <a:rPr lang="en-US" altLang="ko-KR" dirty="0"/>
              <a:t>!!</a:t>
            </a:r>
          </a:p>
          <a:p>
            <a:pPr lvl="2" eaLnBrk="1" hangingPunct="1"/>
            <a:r>
              <a:rPr lang="ko-KR" altLang="en-US" dirty="0"/>
              <a:t>다음 숙제에서 </a:t>
            </a:r>
            <a:r>
              <a:rPr lang="en-US" altLang="ko-KR" dirty="0"/>
              <a:t>“</a:t>
            </a:r>
            <a:r>
              <a:rPr lang="ko-KR" altLang="en-US" dirty="0"/>
              <a:t>게임사운드</a:t>
            </a:r>
            <a:r>
              <a:rPr lang="en-US" altLang="ko-KR" dirty="0"/>
              <a:t>”, ”</a:t>
            </a:r>
            <a:r>
              <a:rPr lang="ko-KR" altLang="en-US" dirty="0"/>
              <a:t>게임물리</a:t>
            </a:r>
            <a:r>
              <a:rPr lang="en-US" altLang="ko-KR" dirty="0"/>
              <a:t>”, “</a:t>
            </a:r>
            <a:r>
              <a:rPr lang="ko-KR" altLang="en-US" dirty="0"/>
              <a:t>게임인공지능</a:t>
            </a:r>
            <a:r>
              <a:rPr lang="en-US" altLang="ko-KR" dirty="0"/>
              <a:t>”</a:t>
            </a:r>
            <a:r>
              <a:rPr lang="ko-KR" altLang="en-US" dirty="0"/>
              <a:t>을 추가할 것임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처음부터 잘 만들어 보세요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본인이 직접 구현해야 합니다</a:t>
            </a:r>
            <a:r>
              <a:rPr lang="en-US" altLang="ko-KR" dirty="0"/>
              <a:t>.</a:t>
            </a:r>
            <a:r>
              <a:rPr lang="ko-KR" altLang="en-US" dirty="0"/>
              <a:t> 나만의 스토리 구현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베끼면 절대절대 안돼요</a:t>
            </a:r>
            <a:r>
              <a:rPr lang="en-US" altLang="ko-KR" dirty="0"/>
              <a:t>!!!  </a:t>
            </a:r>
            <a:r>
              <a:rPr lang="ko-KR" altLang="en-US" dirty="0"/>
              <a:t>코드를 직접 작성해 보아야 실력이 향상됩니다</a:t>
            </a:r>
            <a:r>
              <a:rPr lang="en-US" altLang="ko-KR" dirty="0"/>
              <a:t>!</a:t>
            </a:r>
          </a:p>
          <a:p>
            <a:pPr eaLnBrk="1" hangingPunct="1"/>
            <a:r>
              <a:rPr lang="ko-KR" altLang="en-US" dirty="0"/>
              <a:t>제출 요령 </a:t>
            </a:r>
            <a:r>
              <a:rPr lang="en-US" altLang="ko-KR" dirty="0"/>
              <a:t>: </a:t>
            </a:r>
            <a:r>
              <a:rPr lang="ko-KR" altLang="en-US" dirty="0"/>
              <a:t>기존과 동일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[1] </a:t>
            </a:r>
            <a:r>
              <a:rPr lang="ko-KR" altLang="en-US" dirty="0"/>
              <a:t>프로젝트 소스 압축 파일</a:t>
            </a:r>
            <a:r>
              <a:rPr lang="en-US" altLang="ko-KR" dirty="0"/>
              <a:t>, [2] </a:t>
            </a:r>
            <a:r>
              <a:rPr lang="ko-KR" altLang="en-US" dirty="0"/>
              <a:t>보고서 파일</a:t>
            </a:r>
            <a:r>
              <a:rPr lang="en-US" altLang="ko-KR" dirty="0"/>
              <a:t>, [3] </a:t>
            </a:r>
            <a:r>
              <a:rPr lang="ko-KR" altLang="en-US" dirty="0"/>
              <a:t>발표 동영상 파일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발표 동영상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분 이내</a:t>
            </a:r>
            <a:r>
              <a:rPr lang="en-US" altLang="ko-KR" dirty="0"/>
              <a:t>, </a:t>
            </a:r>
            <a:r>
              <a:rPr lang="ko-KR" altLang="en-US" dirty="0"/>
              <a:t>본인 얼굴 포함</a:t>
            </a:r>
            <a:endParaRPr lang="en-US" altLang="ko-KR" dirty="0"/>
          </a:p>
          <a:p>
            <a:pPr lvl="2" eaLnBrk="1" hangingPunct="1"/>
            <a:r>
              <a:rPr lang="en-US" altLang="ko-KR" spc="-100" dirty="0"/>
              <a:t>[</a:t>
            </a:r>
            <a:r>
              <a:rPr lang="ko-KR" altLang="en-US" spc="-100" dirty="0"/>
              <a:t>아이디어 설명</a:t>
            </a:r>
            <a:r>
              <a:rPr lang="en-US" altLang="ko-KR" spc="-100" dirty="0"/>
              <a:t>] </a:t>
            </a:r>
            <a:r>
              <a:rPr lang="ko-KR" altLang="en-US" spc="-100" dirty="0"/>
              <a:t>게임 아이디어</a:t>
            </a:r>
            <a:r>
              <a:rPr lang="en-US" altLang="ko-KR" spc="-100" dirty="0"/>
              <a:t>, </a:t>
            </a:r>
            <a:r>
              <a:rPr lang="ko-KR" altLang="en-US" spc="-100" dirty="0"/>
              <a:t>설계</a:t>
            </a:r>
            <a:r>
              <a:rPr lang="en-US" altLang="ko-KR" spc="-100" dirty="0"/>
              <a:t>, </a:t>
            </a:r>
            <a:r>
              <a:rPr lang="ko-KR" altLang="en-US" spc="-100" dirty="0"/>
              <a:t>구현 방법</a:t>
            </a:r>
            <a:r>
              <a:rPr lang="en-US" altLang="ko-KR" spc="-100" dirty="0"/>
              <a:t>, </a:t>
            </a:r>
            <a:r>
              <a:rPr lang="ko-KR" altLang="en-US" spc="-100" dirty="0"/>
              <a:t>주로 노력한 내용 등을 </a:t>
            </a:r>
            <a:r>
              <a:rPr lang="en-US" altLang="ko-KR" spc="-100" dirty="0"/>
              <a:t>PPT</a:t>
            </a:r>
            <a:r>
              <a:rPr lang="ko-KR" altLang="en-US" spc="-100" dirty="0"/>
              <a:t>나 보고서 파일 등을 통해 설명</a:t>
            </a:r>
            <a:endParaRPr lang="en-US" altLang="ko-KR" spc="-100" dirty="0"/>
          </a:p>
          <a:p>
            <a:pPr lvl="2" eaLnBrk="1" hangingPunct="1"/>
            <a:r>
              <a:rPr lang="en-US" altLang="ko-KR" spc="-100" dirty="0"/>
              <a:t>[</a:t>
            </a:r>
            <a:r>
              <a:rPr lang="ko-KR" altLang="en-US" spc="-100" dirty="0"/>
              <a:t>코드 설명</a:t>
            </a:r>
            <a:r>
              <a:rPr lang="en-US" altLang="ko-KR" spc="-100" dirty="0"/>
              <a:t>] VS</a:t>
            </a:r>
            <a:r>
              <a:rPr lang="ko-KR" altLang="en-US" spc="-100" dirty="0"/>
              <a:t>에서 각 소스코드를 보여주면서 소스코드의 주요 부분을 설명</a:t>
            </a:r>
            <a:endParaRPr lang="en-US" altLang="ko-KR" spc="-100" dirty="0"/>
          </a:p>
          <a:p>
            <a:pPr lvl="2" eaLnBrk="1" hangingPunct="1"/>
            <a:r>
              <a:rPr lang="en-US" altLang="ko-KR" spc="-100" dirty="0"/>
              <a:t>[</a:t>
            </a:r>
            <a:r>
              <a:rPr lang="ko-KR" altLang="en-US" spc="-100" dirty="0"/>
              <a:t>시연</a:t>
            </a:r>
            <a:r>
              <a:rPr lang="en-US" altLang="ko-KR" spc="-100" dirty="0"/>
              <a:t>] </a:t>
            </a:r>
            <a:r>
              <a:rPr lang="ko-KR" altLang="en-US" spc="-100" dirty="0"/>
              <a:t>제작한 게임을 플레이하면서 게임 아이디어</a:t>
            </a:r>
            <a:r>
              <a:rPr lang="en-US" altLang="ko-KR" spc="-100" dirty="0"/>
              <a:t>,</a:t>
            </a:r>
            <a:r>
              <a:rPr lang="ko-KR" altLang="en-US" spc="-100" dirty="0"/>
              <a:t> 구현 내용</a:t>
            </a:r>
            <a:r>
              <a:rPr lang="en-US" altLang="ko-KR" spc="-100" dirty="0"/>
              <a:t>, </a:t>
            </a:r>
            <a:r>
              <a:rPr lang="ko-KR" altLang="en-US" spc="-100" dirty="0"/>
              <a:t>주로 노력한 내용을 설명</a:t>
            </a:r>
            <a:endParaRPr lang="en-US" altLang="ko-KR" spc="-100" dirty="0"/>
          </a:p>
          <a:p>
            <a:pPr lvl="1" eaLnBrk="1" hangingPunct="1"/>
            <a:r>
              <a:rPr lang="ko-KR" altLang="en-US" spc="-100" dirty="0"/>
              <a:t>기타</a:t>
            </a:r>
            <a:r>
              <a:rPr lang="en-US" altLang="ko-KR" spc="-100" dirty="0"/>
              <a:t>: </a:t>
            </a:r>
            <a:r>
              <a:rPr lang="ko-KR" altLang="en-US" spc="-100" dirty="0"/>
              <a:t>너무 어려운 경우에는 본인이 진행할 수 있는 만큼만 해서 제출해도 됩니다</a:t>
            </a:r>
            <a:r>
              <a:rPr lang="en-US" altLang="ko-KR" spc="-100" dirty="0"/>
              <a:t>.</a:t>
            </a:r>
          </a:p>
          <a:p>
            <a:pPr eaLnBrk="1" hangingPunct="1"/>
            <a:r>
              <a:rPr lang="ko-KR" altLang="en-US" dirty="0"/>
              <a:t>마감</a:t>
            </a:r>
            <a:r>
              <a:rPr lang="en-US" altLang="ko-KR" dirty="0"/>
              <a:t>: </a:t>
            </a:r>
            <a:r>
              <a:rPr lang="ko-KR" altLang="en-US" dirty="0"/>
              <a:t>과제 제출 게시판 </a:t>
            </a:r>
            <a:r>
              <a:rPr lang="en-US" altLang="ko-KR" dirty="0"/>
              <a:t>(</a:t>
            </a:r>
            <a:r>
              <a:rPr lang="ko-KR" altLang="en-US" dirty="0"/>
              <a:t>과제</a:t>
            </a:r>
            <a:r>
              <a:rPr lang="en-US" altLang="ko-KR" dirty="0"/>
              <a:t>#3) </a:t>
            </a:r>
            <a:r>
              <a:rPr lang="ko-KR" altLang="en-US" dirty="0"/>
              <a:t>의 제출 기간내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77180-DB43-4599-8C3B-BCB695ECF7CF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1536A-D8A0-43B9-B25F-4CBF17099790}"/>
              </a:ext>
            </a:extLst>
          </p:cNvPr>
          <p:cNvSpPr txBox="1"/>
          <p:nvPr/>
        </p:nvSpPr>
        <p:spPr>
          <a:xfrm>
            <a:off x="5076056" y="908720"/>
            <a:ext cx="37444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관련 </a:t>
            </a:r>
            <a:r>
              <a:rPr lang="en-US" altLang="ko-KR" sz="1100" dirty="0"/>
              <a:t>: </a:t>
            </a:r>
            <a:r>
              <a:rPr lang="ko-KR" altLang="en-US" sz="1100" dirty="0"/>
              <a:t>교재의 </a:t>
            </a:r>
            <a:r>
              <a:rPr lang="en-US" altLang="ko-KR" sz="1100" dirty="0"/>
              <a:t>5</a:t>
            </a:r>
            <a:r>
              <a:rPr lang="ko-KR" altLang="en-US" sz="1100" dirty="0"/>
              <a:t>장</a:t>
            </a:r>
            <a:r>
              <a:rPr lang="en-US" altLang="ko-KR" sz="1100" dirty="0"/>
              <a:t>~9</a:t>
            </a:r>
            <a:r>
              <a:rPr lang="ko-KR" altLang="en-US" sz="1100" dirty="0"/>
              <a:t>장 내용을 </a:t>
            </a:r>
            <a:r>
              <a:rPr lang="ko-KR" altLang="en-US" sz="1000" dirty="0"/>
              <a:t>학습해주세요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          애니메이션 관련 내용은 </a:t>
            </a:r>
            <a:r>
              <a:rPr lang="en-US" altLang="ko-KR" sz="1000" dirty="0"/>
              <a:t>9</a:t>
            </a:r>
            <a:r>
              <a:rPr lang="ko-KR" altLang="en-US" sz="1000" dirty="0"/>
              <a:t>장 후반에 있습니다</a:t>
            </a:r>
            <a:r>
              <a:rPr lang="en-US" altLang="ko-KR" sz="10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134"/>
    </mc:Choice>
    <mc:Fallback xmlns="">
      <p:transition spd="slow" advTm="723134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323</Words>
  <Application>Microsoft Office PowerPoint</Application>
  <PresentationFormat>화면 슬라이드 쇼(4:3)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맑은 고딕</vt:lpstr>
      <vt:lpstr>Arial</vt:lpstr>
      <vt:lpstr>Tempus Sans ITC</vt:lpstr>
      <vt:lpstr>Office 테마</vt:lpstr>
      <vt:lpstr>HW#3: 간단한 2D 게임 만들기: 1단계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김 대성</cp:lastModifiedBy>
  <cp:revision>178</cp:revision>
  <dcterms:created xsi:type="dcterms:W3CDTF">2008-02-22T16:44:23Z</dcterms:created>
  <dcterms:modified xsi:type="dcterms:W3CDTF">2021-05-13T06:52:54Z</dcterms:modified>
</cp:coreProperties>
</file>