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91" d="100"/>
          <a:sy n="91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82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FF594-8816-4498-ABC6-CAE2412A3AD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2021-04-20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HW#2: </a:t>
            </a:r>
            <a:r>
              <a:rPr lang="ko-KR" altLang="en-US" dirty="0"/>
              <a:t>변환 응용프로그램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35785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1050" dirty="0"/>
              <a:t>관련 </a:t>
            </a:r>
            <a:r>
              <a:rPr lang="en-US" altLang="ko-KR" sz="1050" dirty="0"/>
              <a:t>: 5</a:t>
            </a:r>
            <a:r>
              <a:rPr lang="ko-KR" altLang="en-US" sz="1050" dirty="0"/>
              <a:t>장</a:t>
            </a:r>
            <a:r>
              <a:rPr lang="en-US" altLang="ko-KR" sz="1050" dirty="0"/>
              <a:t>~6</a:t>
            </a:r>
            <a:r>
              <a:rPr lang="ko-KR" altLang="en-US" sz="1050" dirty="0"/>
              <a:t>장 내용을 익힌 후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주간 진도와 무관하게 </a:t>
            </a:r>
            <a:r>
              <a:rPr lang="en-US" altLang="ko-KR" sz="900" dirty="0"/>
              <a:t>6</a:t>
            </a:r>
            <a:r>
              <a:rPr lang="ko-KR" altLang="en-US" sz="900" dirty="0"/>
              <a:t>장까지의 모든 동영상을 미리 학습해주세요</a:t>
            </a:r>
            <a:r>
              <a:rPr lang="en-US" altLang="ko-KR" sz="900" dirty="0"/>
              <a:t>.)</a:t>
            </a:r>
          </a:p>
          <a:p>
            <a:pPr eaLnBrk="1" hangingPunct="1"/>
            <a:r>
              <a:rPr lang="en-US" altLang="ko-KR" sz="1200" b="1" dirty="0"/>
              <a:t>“</a:t>
            </a:r>
            <a:r>
              <a:rPr lang="ko-KR" altLang="en-US" sz="1200" b="1" dirty="0"/>
              <a:t>변환 기능이 추가된 쌓기 프로그램</a:t>
            </a:r>
            <a:r>
              <a:rPr lang="en-US" altLang="ko-KR" sz="1200" b="1" dirty="0"/>
              <a:t>“</a:t>
            </a:r>
          </a:p>
          <a:p>
            <a:pPr lvl="1" eaLnBrk="1" hangingPunct="1"/>
            <a:r>
              <a:rPr lang="en-US" altLang="ko-KR" sz="1050" dirty="0"/>
              <a:t>HW#1</a:t>
            </a:r>
            <a:r>
              <a:rPr lang="ko-KR" altLang="en-US" sz="1050" dirty="0"/>
              <a:t>에서와 같은 프로그램에 변환 기능을 추가한 것을 </a:t>
            </a:r>
            <a:r>
              <a:rPr lang="en-US" altLang="ko-KR" sz="1050" dirty="0"/>
              <a:t>GDI</a:t>
            </a:r>
            <a:r>
              <a:rPr lang="ko-KR" altLang="en-US" sz="1050" dirty="0"/>
              <a:t>가 아닌 </a:t>
            </a:r>
            <a:r>
              <a:rPr lang="en-US" altLang="ko-KR" sz="1050" dirty="0"/>
              <a:t>“Direct2D” </a:t>
            </a:r>
            <a:r>
              <a:rPr lang="ko-KR" altLang="en-US" sz="1050" dirty="0"/>
              <a:t>그래픽 </a:t>
            </a:r>
            <a:r>
              <a:rPr lang="en-US" altLang="ko-KR" sz="1050" dirty="0"/>
              <a:t>API</a:t>
            </a:r>
            <a:r>
              <a:rPr lang="ko-KR" altLang="en-US" sz="1050" dirty="0"/>
              <a:t>를</a:t>
            </a:r>
            <a:r>
              <a:rPr lang="en-US" altLang="ko-KR" sz="1050" dirty="0"/>
              <a:t> </a:t>
            </a:r>
            <a:r>
              <a:rPr lang="ko-KR" altLang="en-US" sz="1050" dirty="0"/>
              <a:t>사용하여 구현한다</a:t>
            </a:r>
            <a:r>
              <a:rPr lang="en-US" altLang="ko-KR" sz="1050" dirty="0"/>
              <a:t>.</a:t>
            </a:r>
          </a:p>
          <a:p>
            <a:pPr lvl="1" eaLnBrk="1" hangingPunct="1"/>
            <a:r>
              <a:rPr lang="ko-KR" altLang="en-US" sz="1100" dirty="0"/>
              <a:t>학생 정보를 표시하는 데이터 직사각형은 높이와 너비를 </a:t>
            </a:r>
            <a:r>
              <a:rPr lang="en-US" altLang="ko-KR" sz="1100" dirty="0"/>
              <a:t>1:4</a:t>
            </a:r>
            <a:r>
              <a:rPr lang="ko-KR" altLang="en-US" sz="1100" dirty="0"/>
              <a:t>의 비율로 크기를 정하자</a:t>
            </a:r>
            <a:r>
              <a:rPr lang="en-US" altLang="ko-KR" sz="1100" dirty="0"/>
              <a:t>.</a:t>
            </a:r>
          </a:p>
          <a:p>
            <a:pPr lvl="1" eaLnBrk="1" hangingPunct="1"/>
            <a:r>
              <a:rPr lang="ko-KR" altLang="en-US" sz="1100" dirty="0"/>
              <a:t>윈도의 창의 상단 중간의 고정된 위치에 희미한 가상의 </a:t>
            </a:r>
            <a:r>
              <a:rPr lang="ko-KR" altLang="en-US" sz="1100" dirty="0">
                <a:solidFill>
                  <a:srgbClr val="FF0000"/>
                </a:solidFill>
              </a:rPr>
              <a:t>직사각형</a:t>
            </a:r>
            <a:r>
              <a:rPr lang="ko-KR" altLang="en-US" sz="1100" dirty="0"/>
              <a:t> 한 개가 항상 표시되도록 하자</a:t>
            </a:r>
            <a:r>
              <a:rPr lang="en-US" altLang="ko-KR" sz="1100" dirty="0"/>
              <a:t>.</a:t>
            </a:r>
          </a:p>
          <a:p>
            <a:pPr lvl="2" eaLnBrk="1" hangingPunct="1"/>
            <a:r>
              <a:rPr lang="ko-KR" altLang="en-US" sz="1000" dirty="0"/>
              <a:t>가상 </a:t>
            </a:r>
            <a:r>
              <a:rPr lang="ko-KR" altLang="en-US" sz="1000" dirty="0">
                <a:solidFill>
                  <a:srgbClr val="FF0000"/>
                </a:solidFill>
              </a:rPr>
              <a:t>직사각형</a:t>
            </a:r>
            <a:r>
              <a:rPr lang="ko-KR" altLang="en-US" sz="1000" dirty="0"/>
              <a:t>은 삽입을 위한 목적이고</a:t>
            </a:r>
            <a:r>
              <a:rPr lang="en-US" altLang="ko-KR" sz="1000" dirty="0"/>
              <a:t>, </a:t>
            </a:r>
            <a:r>
              <a:rPr lang="ko-KR" altLang="en-US" sz="1000" dirty="0"/>
              <a:t>컬러는 회색으로 표시하자</a:t>
            </a:r>
            <a:r>
              <a:rPr lang="en-US" altLang="ko-KR" sz="1000" dirty="0"/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가상 직사각형의 높이는 하단에 배치될 실제 데이터 사각형의 높이와 같고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가상 직사각형의 너비는 높이의 두배이다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</a:p>
          <a:p>
            <a:pPr lvl="1" eaLnBrk="1" hangingPunct="1"/>
            <a:r>
              <a:rPr lang="ko-KR" altLang="en-US" sz="1050" dirty="0"/>
              <a:t>상자를 추가하는 방법과 삭제하는 방법을 아래와 같은 왼쪽 마우스 버튼 </a:t>
            </a:r>
            <a:r>
              <a:rPr lang="ko-KR" altLang="en-US" sz="1050" dirty="0" err="1"/>
              <a:t>드래깅</a:t>
            </a:r>
            <a:r>
              <a:rPr lang="ko-KR" altLang="en-US" sz="1050" dirty="0"/>
              <a:t> 방식으로 구현하자</a:t>
            </a:r>
            <a:r>
              <a:rPr lang="en-US" altLang="ko-KR" sz="1050" dirty="0"/>
              <a:t> :</a:t>
            </a:r>
          </a:p>
          <a:p>
            <a:pPr lvl="1" eaLnBrk="1" hangingPunct="1"/>
            <a:r>
              <a:rPr lang="ko-KR" altLang="en-US" sz="1050" dirty="0"/>
              <a:t>새 데이터 상자의 </a:t>
            </a:r>
            <a:r>
              <a:rPr lang="en-US" altLang="ko-KR" sz="1050" dirty="0"/>
              <a:t>“</a:t>
            </a:r>
            <a:r>
              <a:rPr lang="ko-KR" altLang="en-US" sz="1050" dirty="0"/>
              <a:t>추가</a:t>
            </a:r>
            <a:r>
              <a:rPr lang="en-US" altLang="ko-KR" sz="1050" dirty="0"/>
              <a:t>”</a:t>
            </a:r>
          </a:p>
          <a:p>
            <a:pPr lvl="2" eaLnBrk="1" hangingPunct="1"/>
            <a:r>
              <a:rPr lang="ko-KR" altLang="en-US" sz="1050" dirty="0"/>
              <a:t>왼쪽 마우스 버튼으로 회색 가상 직사각형의 내부에서 시작하여 </a:t>
            </a:r>
            <a:r>
              <a:rPr lang="ko-KR" altLang="en-US" sz="1050" dirty="0" err="1"/>
              <a:t>드래깅할</a:t>
            </a:r>
            <a:r>
              <a:rPr lang="ko-KR" altLang="en-US" sz="1050" dirty="0"/>
              <a:t> 경우</a:t>
            </a:r>
            <a:r>
              <a:rPr lang="en-US" altLang="ko-KR" sz="1050" dirty="0"/>
              <a:t>,</a:t>
            </a:r>
          </a:p>
          <a:p>
            <a:pPr lvl="3" eaLnBrk="1" hangingPunct="1"/>
            <a:r>
              <a:rPr lang="ko-KR" altLang="en-US" sz="800" dirty="0"/>
              <a:t>추가될 새 상자와 그 데이터를 생성한 후에</a:t>
            </a:r>
            <a:r>
              <a:rPr lang="en-US" altLang="ko-KR" sz="800" dirty="0"/>
              <a:t>, </a:t>
            </a:r>
            <a:r>
              <a:rPr lang="ko-KR" altLang="en-US" sz="800" dirty="0" err="1"/>
              <a:t>드래깅하는</a:t>
            </a:r>
            <a:r>
              <a:rPr lang="ko-KR" altLang="en-US" sz="800" dirty="0"/>
              <a:t> 동안 새 상자의 모습을 현재 </a:t>
            </a:r>
            <a:r>
              <a:rPr lang="ko-KR" altLang="en-US" sz="800" dirty="0" err="1"/>
              <a:t>드래깅</a:t>
            </a:r>
            <a:r>
              <a:rPr lang="ko-KR" altLang="en-US" sz="800" dirty="0"/>
              <a:t> 위치에 보여준다</a:t>
            </a:r>
            <a:r>
              <a:rPr lang="en-US" altLang="ko-KR" sz="800" dirty="0"/>
              <a:t>.</a:t>
            </a:r>
          </a:p>
          <a:p>
            <a:pPr lvl="4" eaLnBrk="1" hangingPunct="1"/>
            <a:r>
              <a:rPr lang="ko-KR" altLang="en-US" sz="800" b="1" dirty="0"/>
              <a:t>데이터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성명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성적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는 사용자의 입력 절차 없이 </a:t>
            </a:r>
            <a:r>
              <a:rPr lang="ko-KR" altLang="en-US" sz="800" b="1" dirty="0" err="1"/>
              <a:t>랜덤하게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자동으로 생성되도록 한다</a:t>
            </a:r>
            <a:r>
              <a:rPr lang="en-US" altLang="ko-KR" sz="800" b="1" dirty="0"/>
              <a:t>.</a:t>
            </a:r>
          </a:p>
          <a:p>
            <a:pPr lvl="3" eaLnBrk="1" hangingPunct="1"/>
            <a:r>
              <a:rPr lang="ko-KR" altLang="en-US" sz="800" dirty="0" err="1"/>
              <a:t>드래깅되는</a:t>
            </a:r>
            <a:r>
              <a:rPr lang="ko-KR" altLang="en-US" sz="800" dirty="0"/>
              <a:t> 사각형의 너비는 가상 사각형의 크기에서 시작하여</a:t>
            </a:r>
            <a:r>
              <a:rPr lang="en-US" altLang="ko-KR" sz="800" dirty="0"/>
              <a:t> </a:t>
            </a:r>
            <a:r>
              <a:rPr lang="ko-KR" altLang="en-US" sz="800" dirty="0" err="1"/>
              <a:t>드래깅하여</a:t>
            </a:r>
            <a:r>
              <a:rPr lang="ko-KR" altLang="en-US" sz="800" dirty="0"/>
              <a:t> 놓여질 위치에 가까워질 수록 놓여질 실제 너비에 더 가깝게 되도록 스케일링하자</a:t>
            </a:r>
            <a:endParaRPr lang="en-US" altLang="ko-KR" sz="800" dirty="0"/>
          </a:p>
          <a:p>
            <a:pPr lvl="3" eaLnBrk="1" hangingPunct="1"/>
            <a:r>
              <a:rPr lang="ko-KR" altLang="en-US" sz="800" dirty="0" err="1"/>
              <a:t>드래깅되는</a:t>
            </a:r>
            <a:r>
              <a:rPr lang="ko-KR" altLang="en-US" sz="800" dirty="0"/>
              <a:t> 사각형이 회전되면서 움직이도록 하자</a:t>
            </a:r>
            <a:r>
              <a:rPr lang="en-US" altLang="ko-KR" sz="800" dirty="0"/>
              <a:t>. </a:t>
            </a:r>
            <a:r>
              <a:rPr lang="ko-KR" altLang="en-US" sz="800" dirty="0"/>
              <a:t>시작 위치에서 놓여질 위치까지 </a:t>
            </a:r>
            <a:r>
              <a:rPr lang="en-US" altLang="ko-KR" sz="800" dirty="0"/>
              <a:t>360</a:t>
            </a:r>
            <a:r>
              <a:rPr lang="ko-KR" altLang="en-US" sz="800" dirty="0"/>
              <a:t>도 </a:t>
            </a:r>
            <a:r>
              <a:rPr lang="ko-KR" altLang="en-US" sz="800" b="1" dirty="0" err="1">
                <a:solidFill>
                  <a:srgbClr val="FF0000"/>
                </a:solidFill>
              </a:rPr>
              <a:t>반시계</a:t>
            </a:r>
            <a:r>
              <a:rPr lang="ko-KR" altLang="en-US" sz="800" b="1" dirty="0"/>
              <a:t> 방향으로</a:t>
            </a:r>
            <a:r>
              <a:rPr lang="ko-KR" altLang="en-US" sz="800" dirty="0"/>
              <a:t> 회전하도록 하자</a:t>
            </a:r>
            <a:r>
              <a:rPr lang="en-US" altLang="ko-KR" sz="800" dirty="0"/>
              <a:t>.</a:t>
            </a:r>
          </a:p>
          <a:p>
            <a:pPr lvl="4" eaLnBrk="1" hangingPunct="1"/>
            <a:r>
              <a:rPr lang="ko-KR" altLang="en-US" sz="800" dirty="0"/>
              <a:t>시작 위치보다 위인 경우나 놓여질 위치보다 아래인 경우도 연속적이되도록 처리하자</a:t>
            </a:r>
            <a:r>
              <a:rPr lang="en-US" altLang="ko-KR" sz="800" dirty="0"/>
              <a:t>.</a:t>
            </a:r>
          </a:p>
          <a:p>
            <a:pPr lvl="2" eaLnBrk="1" hangingPunct="1"/>
            <a:r>
              <a:rPr lang="ko-KR" altLang="en-US" sz="1000" dirty="0"/>
              <a:t>현재 마우스 위치가 쌓여진 상자들 중에서 </a:t>
            </a:r>
            <a:r>
              <a:rPr lang="ko-KR" altLang="en-US" sz="1000" dirty="0" err="1"/>
              <a:t>다음번</a:t>
            </a:r>
            <a:r>
              <a:rPr lang="ko-KR" altLang="en-US" sz="1000" dirty="0"/>
              <a:t> 놓일 위치 내부로 들어간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새 상자가 실제로 추가되도록 하자</a:t>
            </a:r>
            <a:r>
              <a:rPr lang="en-US" altLang="ko-KR" sz="1000" dirty="0"/>
              <a:t>.</a:t>
            </a:r>
          </a:p>
          <a:p>
            <a:pPr lvl="3" eaLnBrk="1" hangingPunct="1"/>
            <a:r>
              <a:rPr lang="ko-KR" altLang="en-US" sz="800" dirty="0"/>
              <a:t>그 전에 </a:t>
            </a:r>
            <a:r>
              <a:rPr lang="ko-KR" altLang="en-US" sz="800" dirty="0" err="1"/>
              <a:t>드래깅을</a:t>
            </a:r>
            <a:r>
              <a:rPr lang="ko-KR" altLang="en-US" sz="800" dirty="0"/>
              <a:t> 포기하면 새로 만들어진 상자와 해당 데이터는 무시된다</a:t>
            </a:r>
            <a:r>
              <a:rPr lang="en-US" altLang="ko-KR" sz="800" dirty="0"/>
              <a:t>.</a:t>
            </a:r>
          </a:p>
          <a:p>
            <a:pPr lvl="3" eaLnBrk="1" hangingPunct="1"/>
            <a:r>
              <a:rPr lang="ko-KR" altLang="en-US" sz="800" dirty="0">
                <a:solidFill>
                  <a:srgbClr val="FF0000"/>
                </a:solidFill>
              </a:rPr>
              <a:t>새 상자의 추가는 </a:t>
            </a:r>
            <a:r>
              <a:rPr lang="en-US" altLang="ko-KR" sz="800" dirty="0">
                <a:solidFill>
                  <a:srgbClr val="FF0000"/>
                </a:solidFill>
              </a:rPr>
              <a:t>HW#1</a:t>
            </a:r>
            <a:r>
              <a:rPr lang="ko-KR" altLang="en-US" sz="800" dirty="0">
                <a:solidFill>
                  <a:srgbClr val="FF0000"/>
                </a:solidFill>
              </a:rPr>
              <a:t>에서와 같은 방법으로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벡터 컨테이너에 추가되고 정렬된다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즉 새 상자가 추가된 후에는 정렬 결과에 따라서 기존 모든 상자들의 위치가 바뀔 수 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가장 위의 상자는 항상 가장 낮은 성적에 해당한다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4" eaLnBrk="1" hangingPunct="1"/>
            <a:r>
              <a:rPr lang="ko-KR" altLang="en-US" sz="800" dirty="0">
                <a:solidFill>
                  <a:srgbClr val="FF0000"/>
                </a:solidFill>
              </a:rPr>
              <a:t>여기서 </a:t>
            </a:r>
            <a:r>
              <a:rPr lang="en-US" altLang="ko-KR" sz="800" dirty="0">
                <a:solidFill>
                  <a:srgbClr val="FF0000"/>
                </a:solidFill>
              </a:rPr>
              <a:t>HW#1</a:t>
            </a:r>
            <a:r>
              <a:rPr lang="ko-KR" altLang="en-US" sz="800" dirty="0">
                <a:solidFill>
                  <a:srgbClr val="FF0000"/>
                </a:solidFill>
              </a:rPr>
              <a:t>는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힌트파일의 </a:t>
            </a:r>
            <a:r>
              <a:rPr lang="en-US" altLang="ko-KR" sz="800" dirty="0">
                <a:solidFill>
                  <a:srgbClr val="FF0000"/>
                </a:solidFill>
              </a:rPr>
              <a:t>HW#1</a:t>
            </a:r>
            <a:r>
              <a:rPr lang="ko-KR" altLang="en-US" sz="800" dirty="0">
                <a:solidFill>
                  <a:srgbClr val="FF0000"/>
                </a:solidFill>
              </a:rPr>
              <a:t>가 아니라 이번학기에서 수행한 </a:t>
            </a:r>
            <a:r>
              <a:rPr lang="en-US" altLang="ko-KR" sz="800" dirty="0">
                <a:solidFill>
                  <a:srgbClr val="FF0000"/>
                </a:solidFill>
              </a:rPr>
              <a:t>HW1</a:t>
            </a:r>
            <a:r>
              <a:rPr lang="ko-KR" altLang="en-US" sz="800" dirty="0">
                <a:solidFill>
                  <a:srgbClr val="FF0000"/>
                </a:solidFill>
              </a:rPr>
              <a:t>를 의미함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ko-KR" altLang="en-US" sz="1050" dirty="0"/>
              <a:t>가장 높은 상자의 </a:t>
            </a:r>
            <a:r>
              <a:rPr lang="en-US" altLang="ko-KR" sz="1050" dirty="0"/>
              <a:t>“</a:t>
            </a:r>
            <a:r>
              <a:rPr lang="ko-KR" altLang="en-US" sz="1050" dirty="0"/>
              <a:t>삭제</a:t>
            </a:r>
            <a:r>
              <a:rPr lang="en-US" altLang="ko-KR" sz="1050" dirty="0"/>
              <a:t>”</a:t>
            </a:r>
          </a:p>
          <a:p>
            <a:pPr lvl="2" eaLnBrk="1" hangingPunct="1"/>
            <a:r>
              <a:rPr lang="ko-KR" altLang="en-US" sz="1000" dirty="0"/>
              <a:t>왼쪽 마우스 버튼으로 쌓여진 상자들 중에서 가장 높은 위치의 상자 내부에서 시작하여 </a:t>
            </a:r>
            <a:r>
              <a:rPr lang="ko-KR" altLang="en-US" sz="1000" dirty="0" err="1"/>
              <a:t>드래깅할</a:t>
            </a:r>
            <a:r>
              <a:rPr lang="ko-KR" altLang="en-US" sz="1000" dirty="0"/>
              <a:t> 경우</a:t>
            </a:r>
            <a:r>
              <a:rPr lang="en-US" altLang="ko-KR" sz="1000" dirty="0"/>
              <a:t>, </a:t>
            </a:r>
          </a:p>
          <a:p>
            <a:pPr lvl="3" eaLnBrk="1" hangingPunct="1"/>
            <a:r>
              <a:rPr lang="ko-KR" altLang="en-US" sz="700" dirty="0" err="1"/>
              <a:t>드래깅하는</a:t>
            </a:r>
            <a:r>
              <a:rPr lang="ko-KR" altLang="en-US" sz="700" dirty="0"/>
              <a:t> 동안 가장 높은 위치의 상자가 너비가 스케일링되면서 또한 회전되면서</a:t>
            </a:r>
            <a:r>
              <a:rPr lang="en-US" altLang="ko-KR" sz="700" dirty="0"/>
              <a:t>(</a:t>
            </a:r>
            <a:r>
              <a:rPr lang="ko-KR" altLang="en-US" sz="700" dirty="0" err="1"/>
              <a:t>드래깅</a:t>
            </a:r>
            <a:r>
              <a:rPr lang="ko-KR" altLang="en-US" sz="700" dirty="0"/>
              <a:t> 시작 위치에서 회색 가상 직사각형 위치로 </a:t>
            </a:r>
            <a:r>
              <a:rPr lang="ko-KR" altLang="en-US" sz="700" b="1" dirty="0">
                <a:solidFill>
                  <a:srgbClr val="FF0000"/>
                </a:solidFill>
              </a:rPr>
              <a:t>시계</a:t>
            </a:r>
            <a:r>
              <a:rPr lang="ko-KR" altLang="en-US" sz="700" b="1" dirty="0"/>
              <a:t> 방향으로</a:t>
            </a:r>
            <a:r>
              <a:rPr lang="en-US" altLang="ko-KR" sz="700" dirty="0"/>
              <a:t>)</a:t>
            </a:r>
            <a:r>
              <a:rPr lang="ko-KR" altLang="en-US" sz="700" dirty="0"/>
              <a:t> 움직이도록 한다</a:t>
            </a:r>
            <a:r>
              <a:rPr lang="en-US" altLang="ko-KR" sz="700" dirty="0"/>
              <a:t>.</a:t>
            </a:r>
          </a:p>
          <a:p>
            <a:pPr lvl="2" eaLnBrk="1" hangingPunct="1"/>
            <a:r>
              <a:rPr lang="ko-KR" altLang="en-US" sz="1000" dirty="0"/>
              <a:t>현재 마우스 위치가 상단의 회색 가상 직사각형 내부로 들어간 경우</a:t>
            </a:r>
            <a:r>
              <a:rPr lang="en-US" altLang="ko-KR" sz="1000" dirty="0"/>
              <a:t>,</a:t>
            </a:r>
            <a:r>
              <a:rPr lang="ko-KR" altLang="en-US" sz="1000" dirty="0"/>
              <a:t> 그 </a:t>
            </a:r>
            <a:r>
              <a:rPr lang="ko-KR" altLang="en-US" sz="1000"/>
              <a:t>상자를 삭제 한다</a:t>
            </a:r>
            <a:r>
              <a:rPr lang="en-US" altLang="ko-KR" sz="1000" dirty="0"/>
              <a:t>.</a:t>
            </a:r>
            <a:endParaRPr lang="en-US" altLang="ko-KR" sz="800" dirty="0"/>
          </a:p>
          <a:p>
            <a:pPr lvl="1" eaLnBrk="1" hangingPunct="1"/>
            <a:r>
              <a:rPr lang="ko-KR" altLang="en-US" sz="1000" dirty="0"/>
              <a:t>기타</a:t>
            </a:r>
            <a:endParaRPr lang="en-US" altLang="ko-KR" sz="1000" dirty="0"/>
          </a:p>
          <a:p>
            <a:pPr lvl="2" eaLnBrk="1" hangingPunct="1"/>
            <a:r>
              <a:rPr lang="ko-KR" altLang="en-US" sz="900" dirty="0"/>
              <a:t>텍스트 정보의 출력</a:t>
            </a:r>
            <a:endParaRPr lang="en-US" altLang="ko-KR" sz="900" dirty="0"/>
          </a:p>
          <a:p>
            <a:pPr lvl="3" eaLnBrk="1" hangingPunct="1"/>
            <a:r>
              <a:rPr lang="ko-KR" altLang="en-US" sz="600" dirty="0"/>
              <a:t>현재의 마우스 커서의 위치 표시</a:t>
            </a:r>
            <a:endParaRPr lang="en-US" altLang="ko-KR" sz="600" dirty="0"/>
          </a:p>
          <a:p>
            <a:pPr lvl="3" eaLnBrk="1" hangingPunct="1"/>
            <a:r>
              <a:rPr lang="ko-KR" altLang="en-US" sz="600" dirty="0"/>
              <a:t>끌기 도중에는 추가적으로</a:t>
            </a:r>
            <a:r>
              <a:rPr lang="en-US" altLang="ko-KR" sz="600" dirty="0"/>
              <a:t>: </a:t>
            </a:r>
            <a:r>
              <a:rPr lang="ko-KR" altLang="en-US" sz="600" dirty="0"/>
              <a:t>회전 인자와</a:t>
            </a:r>
            <a:r>
              <a:rPr lang="en-US" altLang="ko-KR" sz="600" dirty="0"/>
              <a:t> </a:t>
            </a:r>
            <a:r>
              <a:rPr lang="ko-KR" altLang="en-US" sz="600" dirty="0"/>
              <a:t>크기조정 인자를 표시</a:t>
            </a:r>
            <a:endParaRPr lang="en-US" altLang="ko-KR" sz="600" dirty="0"/>
          </a:p>
          <a:p>
            <a:pPr lvl="2" eaLnBrk="1" hangingPunct="1"/>
            <a:r>
              <a:rPr lang="ko-KR" altLang="en-US" sz="900" dirty="0"/>
              <a:t>언급되지 않는 부분에 대해서는 자유롭게 구현하고</a:t>
            </a:r>
            <a:r>
              <a:rPr lang="en-US" altLang="ko-KR" sz="900" dirty="0"/>
              <a:t>, </a:t>
            </a:r>
            <a:r>
              <a:rPr lang="ko-KR" altLang="en-US" sz="900" dirty="0"/>
              <a:t>제출 문서에 그 내용을 작성한다</a:t>
            </a:r>
            <a:r>
              <a:rPr lang="en-US" altLang="ko-KR" sz="900" dirty="0"/>
              <a:t>.</a:t>
            </a:r>
          </a:p>
          <a:p>
            <a:pPr eaLnBrk="1" hangingPunct="1"/>
            <a:r>
              <a:rPr lang="ko-KR" altLang="en-US" sz="1050" dirty="0"/>
              <a:t>힌트 참조 </a:t>
            </a:r>
            <a:r>
              <a:rPr lang="en-US" altLang="ko-KR" sz="1050" dirty="0"/>
              <a:t>: hw2_hint.zip</a:t>
            </a:r>
          </a:p>
          <a:p>
            <a:pPr eaLnBrk="1" hangingPunct="1"/>
            <a:r>
              <a:rPr lang="ko-KR" altLang="en-US" sz="1050" dirty="0"/>
              <a:t>마감</a:t>
            </a:r>
            <a:r>
              <a:rPr lang="en-US" altLang="ko-KR" sz="1050" dirty="0"/>
              <a:t>: </a:t>
            </a:r>
            <a:r>
              <a:rPr lang="ko-KR" altLang="en-US" sz="1050" dirty="0"/>
              <a:t>과제 제출 게시판 </a:t>
            </a:r>
            <a:r>
              <a:rPr lang="en-US" altLang="ko-KR" sz="1050" dirty="0"/>
              <a:t>(</a:t>
            </a:r>
            <a:r>
              <a:rPr lang="ko-KR" altLang="en-US" sz="1050" dirty="0"/>
              <a:t>과제</a:t>
            </a:r>
            <a:r>
              <a:rPr lang="en-US" altLang="ko-KR" sz="1050" dirty="0"/>
              <a:t>#2) </a:t>
            </a:r>
            <a:r>
              <a:rPr lang="ko-KR" altLang="en-US" sz="1050" dirty="0"/>
              <a:t>의 제출 기간내</a:t>
            </a:r>
            <a:endParaRPr lang="en-US" altLang="ko-KR" sz="11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227"/>
    </mc:Choice>
    <mc:Fallback xmlns="">
      <p:transition spd="slow" advTm="97522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426</Words>
  <Application>Microsoft Office PowerPoint</Application>
  <PresentationFormat>화면 슬라이드 쇼(4:3)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HW#2: 변환 응용프로그램 작성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 대성</cp:lastModifiedBy>
  <cp:revision>183</cp:revision>
  <dcterms:created xsi:type="dcterms:W3CDTF">2008-02-22T16:44:23Z</dcterms:created>
  <dcterms:modified xsi:type="dcterms:W3CDTF">2021-04-20T02:09:38Z</dcterms:modified>
</cp:coreProperties>
</file>