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Action1.xml" ContentType="application/vnd.ms-office.inkAct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08" autoAdjust="0"/>
    <p:restoredTop sz="95731" autoAdjust="0"/>
  </p:normalViewPr>
  <p:slideViewPr>
    <p:cSldViewPr>
      <p:cViewPr varScale="1">
        <p:scale>
          <a:sx n="91" d="100"/>
          <a:sy n="91" d="100"/>
        </p:scale>
        <p:origin x="177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512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61873" units="1/cm"/>
          <inkml:channelProperty channel="Y" name="resolution" value="42.85714" units="1/cm"/>
          <inkml:channelProperty channel="T" name="resolution" value="1" units="1/dev"/>
        </inkml:channelProperties>
      </inkml:inkSource>
      <inkml:timestamp xml:id="ts0" timeString="2021-03-14T09:05:45.3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2774">
    <iact:property name="dataType"/>
    <iact:actionData xml:id="d0">
      <inkml:trace xmlns:inkml="http://www.w3.org/2003/InkML" xml:id="stk0" contextRef="#ctx0" brushRef="#br0">4152 2249 0,'0'0'2,"16"0"2,-16 15 20,16-15-8,30 16 1,79 0-1,31 15 1,79-31 0,-32 0-1,0 0 1,-79 0 0,-30 0 0,-78 0-1,31 0 203,15 0-211,63 0 0,0 15 0,31-15 0,172 0 9,-16 0-1,-47 0 1,-93 0 0,-94 0-1,-31 0 1,31 0 0,47 0 1,78 0-3,15 0 2,-139 0-1,61 0 1,-31 16-1,-46-16 1,-16 0 0,46 0-1,32 0 1,-31 0 0,15 0-1,-15 0 1,-1 0 0,-14 0-1,-17 0-15,32 0 15,-32 0 1,-15 0-1,-16 0 1</inkml:trace>
    </iact:actionData>
  </iact:action>
  <iact:action type="add" startTime="4383">
    <iact:property name="dataType"/>
    <iact:actionData xml:id="d1">
      <inkml:trace xmlns:inkml="http://www.w3.org/2003/InkML" xml:id="stk1" contextRef="#ctx0" brushRef="#br0">10553 2342 0,'16'0'6,"15"0"2,-15 0 0,15 0 9,31 0 0,-15 0-1,47 0 1,-1 0 0,32 0-1,78 0 1,16 0 0,15 0-1,0 0 1,-125 0-1,79 0 1,-16 0-1,-48 0 1,17 0 0,-47 0 0,-1 0-1,1 0 1,15 0 0,1 0-1,-1 0 1,16 0 0,31 0-1,-63 0 1,-14 0 0,30 0-1,0 0 1,-15 0 0,-1 0-1,-30 0 1,15 0 0,16 0-1,-32 0 1,1 0 0,46 0 0,-62 0-1,-16 0 1,16 0 0,-32 0-1,17 0 1,-1 0 0,0 0-1,16 0 1,-32 0 0,1 0 0,0 0 0</inkml:trace>
    </iact:actionData>
  </iact:action>
  <iact:action type="add" startTime="6327">
    <iact:property name="dataType"/>
    <iact:actionData xml:id="d2">
      <inkml:trace xmlns:inkml="http://www.w3.org/2003/InkML" xml:id="stk2" contextRef="#ctx0" brushRef="#br0">16220 2327 0,'0'0'1,"16"0"3,-1 0 5,32 0 7,62 0 1,48 0-1,124 0 1,-32 0 0,17 0-1,-32-16 1,-47 16 0,-46-31-1,-63 31 1,16-16 0,15 16 0,-78 0-2,63 0 2,-1 0 0,-15 0-1,-62 0 1,15 0 0,1 0 0,30 0-1,16 0 1,31 0 0,-31 0-1,-46 0 1,-17 0-16,16 0 15,32 0 0,-32 0 1,0 0 0,1 0-1,-1 0 1,0 0 0,0 0-1,-15 0 1,31 0 2,-1 0-5,1 0 3,-31 0 1</inkml:trace>
    </iact:actionData>
  </iact:action>
  <iact:action type="add" startTime="7647">
    <iact:property name="dataType"/>
    <iact:actionData xml:id="d3">
      <inkml:trace xmlns:inkml="http://www.w3.org/2003/InkML" xml:id="stk3" contextRef="#ctx0" brushRef="#br0">20123 2217 0,'16'0'61,"-1"16"-52,16 0 7,1-1-1,-1-15-5,47 0 7,16 0 0,46 0 0,16 16-1,32 31 0,-63-47 1,-47 0 0,-47 0-1,-16 0 1,1 0 18,0 0-5</inkml:trace>
    </iact:actionData>
  </iact:action>
  <iact:action type="add" startTime="57553">
    <iact:property name="dataType"/>
    <iact:actionData xml:id="d4">
      <inkml:trace xmlns:inkml="http://www.w3.org/2003/InkML" xml:id="stk4" contextRef="#ctx0" brushRef="#br0">4215 4560 0,'0'15'78,"-16"-15"-70,1 0 0,-1 0 8,-15 0-7,-32 0 7,-46 0 2,15 0-2,1 0 1,30 0-1,1 16 1,-47-16 0,46 0 0,16 0-1,16 16 1,15-16-1</inkml:trace>
    </iact:actionData>
  </iact:action>
  <iact:action type="add" startTime="58721">
    <iact:property name="dataType"/>
    <iact:actionData xml:id="d5">
      <inkml:trace xmlns:inkml="http://www.w3.org/2003/InkML" xml:id="stk5" contextRef="#ctx0" brushRef="#br0">4262 7698 0,'-32'0'39,"17"0"-31,-16 0-1,15 0 1,-31 0 0,0 0 7,-78 0 2,16 0 0,16 0-1,46 0 1,0 0 0,-16 0-1,32 0 2,16 0-2,-17 0 1,17 0-1</inkml:trace>
    </iact:actionData>
  </iact:action>
  <iact:action type="add" startTime="60097">
    <iact:property name="dataType"/>
    <iact:actionData xml:id="d6">
      <inkml:trace xmlns:inkml="http://www.w3.org/2003/InkML" xml:id="stk6" contextRef="#ctx0" brushRef="#br0">4402 9759 0,'0'16'10,"0"0"-5,-15-16 42,-1 0-31,-15 0 0,15 0 0,-15 0-8,-16 0 2,-31 0 6,-16 0 1,32 0 0,-32 0-1,1 0 1,46 0-1,31 0 1,-15 0-1,15 0 347,1 0-340,-1 0-7,0 0 0,16 15-8,-15-15 8,-1 0-7,1 0 14,-1 0-7,0 0 0,1 0 16,-1 0-19,1 0 4,-1 0 0,0 0-1,1 0 1,-1 0 32,1 0-25,-1 0-14,0 0 283,1 0-277,15 16 0,-16-16-7,0 0 23,1 0-17,-1 0 17,1 0-15,-1 0 6,0 0 98</inkml:trace>
    </iact:actionData>
  </iact:action>
  <iact:action type="add" startTime="63409">
    <iact:property name="dataType"/>
    <iact:actionData xml:id="d7">
      <inkml:trace xmlns:inkml="http://www.w3.org/2003/InkML" xml:id="stk7" contextRef="#ctx0" brushRef="#br0">4215 4482 0,'-16'0'143,"1"0"-136,-1 0 1,0 0 16,1 0-16,-1 0 5,-15 0 2,0 0 2,-32 15 0,1-15 0,46 0 6,-46 0-14,46 0 8,-15 0-17,-16 16 16,16-16 9,0 0-17,15 0 11,0 0 5,1 0 45</inkml:trace>
    </iact:actionData>
  </iact:action>
  <iact:action type="add" startTime="66250">
    <iact:property name="dataType"/>
    <iact:actionData xml:id="d8">
      <inkml:trace xmlns:inkml="http://www.w3.org/2003/InkML" xml:id="stk8" contextRef="#ctx0" brushRef="#br0">4527 4388 0,'0'0'0,"16"0"110,-1 0-78,1 0-24,0 0-1,15 16 9,-16-16 1,1 0-10,15 15 17,-15-15-8,-1 0 16,1 0-16,0 0-5,15 0 6,0 0-1,16 31 1,-31-31 0,15 0-1,16 0 1,-32 0-1,32 0 1,16 0-1,-17 0 1,32 0 0,0 0-1,-15 0 1,-16 0 0,31 0 0,15 0-1,-30 0 1,-16 0 0,31 0-1,-47 0-15,31 0 15,32 0 1,0 0-1,-1 0 1,-30 0 0,15 0-1,-31 0 1,15 0 0,16 0-1,-15 0 1,-16 0 0,77 0-1,-77 0 1,0 0 0,-16 0-1,1 0 1,14 0 0,-14 0-1,-1 0 1,0 0 0,0 0 0,-15 0-1,0 0 1,15 0 0,-16 0-1,17 0 1,-17 0 0,1 0-1,-1 0 1,1 0 0,0 0-1,-1 0 2,1 0 16,0 0-18,-1 0 0,1 0 1,-1 0 0,17-15-1,14 15 1,1-31 0,-31 31 3,-1 0-7,1 0 6,31 0-3,-31 0 0,15 0 0,0 0 1,-15-16-1,-1 16 1,1 0 6</inkml:trace>
    </iact:actionData>
  </iact:action>
  <iact:action type="add" startTime="69793">
    <iact:property name="dataType"/>
    <iact:actionData xml:id="d9">
      <inkml:trace xmlns:inkml="http://www.w3.org/2003/InkML" xml:id="stk9" contextRef="#ctx0" brushRef="#br0">8289 4325 0,'16'0'206,"0"0"-190,-1 0 8,1 0-14,0 0 7,-1 0-1,32 0 1,-31 0-1,15 0 1,0 0 0,-15 0-1,15 0 1,-16 0-1,17 0 1,15 0 0,-32 0 14,16 0 42,-15 0-50,15 0-7,-15 0 0,-1 0 8,1 0-23,0 0 16,-1 0-1,17 0 1,-17 0-1,1 0 1,31 0 0,-16 0 0,31 0-1,-31-15 1,1 15 0,-1-16-1,31 16 0,-30-15 1,14 15 0,-14-16-1,-17 16 1,16 0 0,-15 0-1,0 0 1,15 0 0,0 0-1,0-16 1,-15 16 0,0 0 0,15 0 0,-16 0-1,17 0 1,-1 0 0,-16 0 0,17 0-1,-17 0 1,1 0-1,0 0 26,-1 0-17,1 0 14,-1 0-14,1 0 23,0 0-32,-1 0-1,1 0 1,-1 0 9,1 0-8,0 0 5,-1 0 3,1 0 15,-1 0-16,17 0-1,-17 0 10,17 0 2510,-17 0-2398,1 0-130,-1 0-7,1 0 1,0 16-2,-1-16 2,48 0 6,-48 16 2,32-16 0,-16 0-1,-15 0 1,15 0 109,-15 0-111,15 15 2,-15-15-10,-1 0 9,16 0-7,1 0 6,-17 0-3,16 16 5,-15-16-1,0 0 1,-1 0 0,17 15 0,14-15-1,-30 0 1,15 0 0,-31 16 0,16-16-1,-1 0 1,1 0 11,0 0-20,-1 0 6,17 0 2,-1 0 1,0 0 0,-15 0-1,15 0 0,-16 0 1,17 0 0,-1 0-1,0 0 1,16 0 0,-16 0-1,16 0 1,-16 0 0,0 0-1,1 0 1,30 0 0,-31 0-1,-15 0 1,15 0 0,-15 0-1,-1 0 20,1 0-21,0 0 2,-1 0 0,1 0 0,-1 0-2,1 0 2,15 0 0,0 0 0,16 0-1,-15 0 1,30 0-1,-31 0 1,32 0 0,-32 0-1,31 0 1,-30 0 0,14 0 0,-14 0-1,-1 0 1,0 0 0,0 0-1,16 0 1,0 0-1,-16 0 1,0 0 0,1 0 0,-1 0-1,-16 0 1,32 0 0,0 0-1,-16 31 1,1-31 0,-1 0-1,-16 0 1,1 0 0,0 0 0,-1 0 10,1 0-11,-1 0-8,17 0 17,-17 0-10,1 0 1,0 0-6,-1 0 7,1 0 13</inkml:trace>
    </iact:actionData>
  </iact:action>
  <iact:action type="add" startTime="81687">
    <iact:property name="dataType"/>
    <iact:actionData xml:id="d10">
      <inkml:trace xmlns:inkml="http://www.w3.org/2003/InkML" xml:id="stk10" contextRef="#ctx0" brushRef="#br0">13910 4357 0,'0'15'32,"15"-15"-24,16 0 2,1 0-4,15 0 2,15 16 0,32-16 8,-32 0 1,32 0-1,15 0 1,0 0 0,47 0-1,-31 0 1,31 0 0,-62 0-1,-31 0 2,-1 0-2,-31 0 1,16 0-1,31 0 0,16 0 1,-16 0 0,16 0-1,-32 0 1,0 0-1,-15 0 1,16 0 0,15 0 0,0 0-1,0 0 1,-31 0-16,15 0 15,32 0 0,-16 0 1,-16 0 0,32 0-1,0 0 1,-16 0 0,-16 0-1,16 0 1,0 0 0,-15 0-1,30 0 1,-46 0-16,47 0 15,-16 0 0,-16 0 1,16 0 0,-15 0 0,15 0-1,-31 0 1,15 0 0,-15 0-1,-16 0 1,32 0 0,-16 0-1,-32 0-15,48 0 15,-17 0 1,33 0-1,-17 0 1,-15 0 0,15 0-1,1 0 1,-16 0 0,15 0 0,-15 0-1,15 0 1,63 0 0,-78 0-1,15 0 1,1 0-1,15 0 1,0 0 0,16 0-1,-32 0 1,16 0 0,-31 0 0,15 0-1,-15 0 1,47 0 0,-32 0-1,-15 0 1,16 0 0,-1 0-1,1 0 1,15 0 0,0 0-1,-16 0 1,-15 0 0,15 0-1,-30 0 1,-17 0-16,32 0 15,0 0 1,0 0-1,15 0 1,-15 0-1,16 0 1,-17 0 0,1 0 0,-31 0-1,-1 0 1,1 0 306,0 0-212,-1 0-71</inkml:trace>
    </iact:actionData>
  </iact:action>
  <iact:action type="add" startTime="87953">
    <iact:property name="dataType"/>
    <iact:actionData xml:id="d11">
      <inkml:trace xmlns:inkml="http://www.w3.org/2003/InkML" xml:id="stk11" contextRef="#ctx0" brushRef="#br0">4808 4997 0,'16'0'47,"-1"0"-39,1 0 0,0 0-1,15 0 1,-16 0 8,32 0 0,0 0 0,31 0 1,31-31 0,-31 31-1,16 0 1,-16-16 0,-31 0 0,15 16-1,-30 0 1,-1 0 0,-15 0-1,-1 0-15,16 0 15,-15 0 2,0 0 4,-1 0-6,16 0 0,-15 0-4,15 0 5,32 0-1,-16-15 1,15 15 0,0 0 0,-30 0-1,-17 0 1,1 0-1,-1 0 1,1 0 0</inkml:trace>
    </iact:actionData>
  </iact:action>
  <iact:action type="add" startTime="88969">
    <iact:property name="dataType"/>
    <iact:actionData xml:id="d12">
      <inkml:trace xmlns:inkml="http://www.w3.org/2003/InkML" xml:id="stk12" contextRef="#ctx0" brushRef="#br0">6931 4903 0,'16'0'47,"0"0"-16,15 0-15,0 0-8,-15 0 2,46 0 7,47 0-1,1 0 1,30 0 1,-15 0-3,-63 0 3,1 0-2,-16 0 1,-16 0-1,0 0 0,16 0 1,0 0 0,0 0-1,-16 0 1,0 0 0,0 0-1,32 0 1,-1 0 0,32 0-1,-47 0 1,78 0 0,-63 0-1,0 0 1,17 0 0,-1 0-1,-16 0 1,1 0 0,-1 0-1,16 0 1,-47 0 0,32 0-1,-32 0 1,0 0-16,32 0 15,-1 0 0,-15 0 1,31 0 0,0 0-1,-47 0 1,16 0 0,-16 0-1,0 0 1,-15 0 0,15 0-1,-15 0-15,0 0 15,-1 0-15,16 0 15,1 0 1,-17 0-1,1 0 1,-1 0 0,1 0-1,15 0 1,-15 0 0,15 0-1,0 0 1,1 0 0,-1 0-17,-16 0 16,32 0 1,-31 0 0,15 0-1,16 0 1,-16 0 0,-15 0-1,31 0 1,-16 0 0,0 0 0,0 0-1,16 0 1,0 0 0,-16 0-1,0 0 1,1 0 0,-1 0-1,0 0 1,16 0 0,31 0-1,0 0 1,-16 0 0,-15 0-1,16 0 1,-1 0 0,-15 0-1,0 0 1,-16 0 0,16 0-1,-16 0 1,16 0 0,0 16-1,46-1 1,-46-15 0,0 16-1,31-16 1,-62 16-16,31-16 15,15 0 0,-15 0 1,-32 0 0,1 0 0,15 0-1,-15 0 1,31 0 0,-16 0-1,31 0 1,-15 0 0,-31 0-17,-1 0 16,1 0-15,0 0 15,15 0 1,-15 0-1,30 0 1,-14 15 0,30-15 0,-31 16-1,0-16 1,16 0-1,-31 0 1,15 0 0,-15 0-16,15 0 15,-15 16 0,15-16 1,16 15 0,0-15-1,15 0 1,0 0 0,-15 0-1,31 31 1,-31-31 0,16 16-1,-32-16 1,-16 0-16,32 0 15,0 0 0,16 0 1,15 0 0,0 0-1,-16 0 1,-15 0 0,-16 0 0,0 0-1,16 0 1,0 0 0,15 0-1,-30 0-15,46 0 15,0 0 1,0 0-1,-16 0 1,-15 0-1,0 0 1,-31 0 0,15 0 0,16 0-1,15 0 1,1 0 0,-17 0 0,-14 0-1,14 0 1,1 0-1,16 0 1,-16 0 0,-16 0-1,16 0 1,-32 0 0,16 0-1,1 0 1,15 0 0,15 0 0,0 0-1,-46 0 1,15 0 0,16 0-1,-16 0 1,16 0 0,-31 0-1,15 0 1,-15 0 0,15 0-1,-16 0 1,17 0-17,14 0 17,-14 0-1,15 0 1,-1 0 0,17 0-1,15 0 1,-16 0 0,1 0 0,-1 0-1,-15 0 1,0 0-1,-16 0 1,47 0 0,-31 0 0,15 0-1,-30 0 1,30 0 0,-15 0-1,-16 0 1,32 0 0,-32 0-1,16 0 1,-16 0 0,16 0 0,-32 0-17,32 0 16,0 0 1,0 0-1,-16 0 1,-15 0 0,-1 0 60,1 0-53,0 0-7,-1 0-1,16 0 1,-15 16 13</inkml:trace>
    </iact:actionData>
  </iact:action>
  <iact:action type="add" startTime="94401">
    <iact:property name="dataType"/>
    <iact:actionData xml:id="d13">
      <inkml:trace xmlns:inkml="http://www.w3.org/2003/InkML" xml:id="stk13" contextRef="#ctx0" brushRef="#br0">5464 4888 0,'15'0'94,"1"0"-86,0 15 0,30-15 0,1 31 0,-15-31 1,92 0 7,-14 0 1,-1 0-1,-31 0 1,-31 0 0,-16 0-1,0 0 1,16 0 0,16 0-1,-1 0 2,-31 0-3,47 0 2,0 0-1,-15 0 1,-1 0 0,16 0 0,-31 0-1,47 0 1,-47 0 0,31 0-1,-31 0 1,15 0 0,-15 0-1,-16 0-15,-15 0 15,15 0 1,0-15-1,0 15 1,32 0 0,-16 0-1,15 0 1,1 0 0,-17 0-1,17 0 1,-32 0 0,63 0 0,-63 0-1,47 0 1,-31 0 0,-16 0-1,16 0 1,-16 0 0,32 0-1,-32 0 1,-16 0 0,32 0-1,-16 0 1,-15 0-16,15 0 15,16 0 0,-16 0 1,1 0 0,14 0-1,-14 0 1,46 0 0,-32 0-1,17 0 1,-1 0 0,-15 0 0,16 0-1,-32 0-15,31 0 15,-15 0 1,31 0-1,-15 0 1,30 0 0,-30 0-1,30 0 1,-30 0 0,31 0-1,-16 0 1,0 0 0,-16 0-17,1 0 17,30 0-1,-30 0 1,-1 0-1,-15 0 1,0 0 0,0 0 0,-1 0-1,17 0 1,-16 0-1,0 0 1,-16 0 0,0 0-16,16 0 15,-32 0 0,32 0 1,-15 0 0,-17 0-1,16 0 1,16 0-1,-31 0 3,-1 0 168,17 0-179,15 0 0,-1 0-1,-30 0 1,31 0 7,0 0 1,15 0 1,-46 0-1,-1 0 1,1 0 47,0 0-49,15 0-7,-16 0 5,32 0 4,0 0 0,31 0-1,16 0 1,-1 0 0,-46 0 0,31 0-1,-15 0 1,-1 0 0,16 0-1,0 0 1,-31 0-1,16 0 1,15 0 0,-47 0 0,0 0-1,32 0 0,15 0 1,-16 0 0,16 0-1,-15 0 1,-1 0-1,-15 0 1,15 0 0,-30 0 0,30 0-1,16 0 1,0 0 0,-15 15-1,-32-15 1,16 16 0,15-16-1,16 0 1,-31 0 0,15 0-1,-46 0 1,15 0 0,32 0-1,-1 0 1,-31 0-16,32 0 15,15 0 1,-16 0 0,-15 0-1,0 0 0,0 0 1,15 0 0,-15 0 0,-16 0-1,16 0 1,-16 0 0,47 0-1,-62 0-15,46 16 15,1-16 1,-16 31-1,46-31 1,-30 0 0,-16 16-1,15-16 1,1 0 0,-32 0 0,47 0-1,-16 15 1,1 1-17,-16-16 17,15 0-17,32 15 16,15-15 1,-15 0 0,15 0-1,31 0 1,-15 0 0,47 0-1,-16 0 1,-15 0 0,-63 0-1,31 0 1,-62 0-16,31 0 15,16 0 0,-32 0 1,0 0 0,-46 16-1,15-16 1,16 0 0,0 16-1,15-16 1,-15 0 0,0 0-1,-31 0 19,15 0-19,16 0 1,-32 0 0,17 0-1,-1 0 582,0 0-591,16 0 5,31 0 5,16 0 0,-16 0-1,0 0 1,-47 0 1,0 0-3,32 0 1,15 0 1,15 0 0,1 0-1,0 0 1,-16 0 0,31 0 0,0 0-1,16 0 1,-16 0 0,16 0-1,-78 0-15,0 0 15,15 0 1,-30 0-1,15 0 1,15 0 0,47 0-1,-46 0 1,-1 0 0,1 0-1,-32 0 1,16 0 0,15 0 0,-15 0-17,47 0 16,-1-32 1,-30 17 0,-1 15-1,32 0 1,-16-16-1,0-15 1,47 31 0,47-16 0,-1-31-1,-46 32 1,63-1 0,-110 16-1,15-31 1,-46 15 0,47 16-1,15-15 1,-15 15 0,-32-31-1,-15 15 1,-31 16 0,15 0-1,-16 0 1,1 0 2</inkml:trace>
    </iact:actionData>
  </iact:action>
  <iact:action type="add" startTime="100657">
    <iact:property name="dataType"/>
    <iact:actionData xml:id="d14">
      <inkml:trace xmlns:inkml="http://www.w3.org/2003/InkML" xml:id="stk14" contextRef="#ctx0" brushRef="#br0">19499 5137 0,'15'0'55,"32"0"-47,31 0-1,16 0 1,46 0 1,32 0 4,171 0 5,-155 0-3,202 0 2,-31 0-1,-31 0 1,-31 0 0,-48 0-1,-46 0 1,-62 0 0,-32 0-1,-15 0 1,15 0 0,0 0-1,-31 0 1,-46 0-16,30 0 15,-31 0 0,16 0 1,47 32 0,15-32-1,0 15 1,-15-15 0,15 0-1,-46 0 1</inkml:trace>
    </iact:actionData>
  </iact:action>
  <iact:action type="add" startTime="111785">
    <iact:property name="dataType"/>
    <iact:actionData xml:id="d15">
      <inkml:trace xmlns:inkml="http://www.w3.org/2003/InkML" xml:id="stk15" contextRef="#ctx0" brushRef="#br0">4574 4997 0,'16'0'103,"-1"0"-71,1 0-9,-1 0-15,1 0 0,0 0 9,15 0 15,-16 0 24,17 0 175,-17 0-199,17 16-16,-17-16 0,16 0-8,-15 0 18,15 15 4,-15-15 91,15 0-73,-15 0-1,30 0 66,1 0-106</inkml:trace>
    </iact:actionData>
  </iact:action>
  <iact:action type="add" startTime="113504">
    <iact:property name="dataType"/>
    <iact:actionData xml:id="d16">
      <inkml:trace xmlns:inkml="http://www.w3.org/2003/InkML" xml:id="stk16" contextRef="#ctx0" brushRef="#br0">6791 5044 0,'0'0'1,"15"0"36,1 0-4,0 0-17,-1 0-8,1 0 0,46 0 12,-30 0-8,-1 0 9,0 0-14,63 0 19,-32 0-18,125 0 18,-124 0-19,-16 0 18,78 0-17,-79 0 18,95 0-19,-94 0 19,46 0-18,-46 0 17,31 0-17,-46 0 18,14 0-19,-30 0 19,78 0-18,-1 0 18,-77 0-11,15 0-5,-15 0 7,15 0-1,0 0 1,0 0 0,1 0-1</inkml:trace>
    </iact:actionData>
  </iact:action>
  <iact:action type="add" startTime="118520">
    <iact:property name="dataType"/>
    <iact:actionData xml:id="d17">
      <inkml:trace xmlns:inkml="http://www.w3.org/2003/InkML" xml:id="stk17" contextRef="#ctx0" brushRef="#br0">15658 4388 0,'-15'0'47,"-1"0"-31,0 0 1,-15 0-10,15 0 8,-62 0 2,63 0 7,-16-16 120,15 1-135,-15-1-2,15 0 2,1 1-1,-17-32 8,17 0 1,-1-31 7,0 62-16,16-30 9,0-17 0,0 48-1,0-32 2,0 0-2,32-16 2,-1 17-4,-31 14 11,16 1-24,15-16 7,-16 47 9,17-31-1,-17 15 9,63 16-17,-62 0 17,109-15-16,-78 15 8,62 0 0,31 0-1,-62 0-16,-31 0 25,63 0-17,-95 0-7,32 15 16,-47 48 1,0 46 6,0-62-16,0 15 9,0-30-1,0-1 1,0 16-1,0 15 1,0-31 0,-16 32-1,1-32 1,-48 47-1,-15 0 1,0-31 0,16-31-1,46-16 1</inkml:trace>
    </iact:actionData>
  </iact:action>
  <iact:action type="add" startTime="119736">
    <iact:property name="dataType"/>
    <iact:actionData xml:id="d18">
      <inkml:trace xmlns:inkml="http://www.w3.org/2003/InkML" xml:id="stk18" contextRef="#ctx0" brushRef="#br0">16532 4279 0,'16'0'39,"15"0"-14,-15 0-18,-1 0 9,32 0 0,63 15 0,108 1 1,32-16 0,0 0-1,-1 0 1,-124 0 0,-93 0-1</inkml:trace>
    </iact:actionData>
  </iact:action>
  <iact:action type="add" startTime="121873">
    <iact:property name="dataType"/>
    <iact:actionData xml:id="d19">
      <inkml:trace xmlns:inkml="http://www.w3.org/2003/InkML" xml:id="stk19" contextRef="#ctx0" brushRef="#br0">4668 5606 0,'15'15'14,"1"-15"58,15 0-56,-15 0-8,15 0 0,-15 0 0,15 0 1,31 0 7,32 0 1,15 0-1,-15 0 1,-16 0 0,16 0 0,-1 0 0,-46 0-1,31 0 1,-31 0 0,-16 0-1,47 0 0,-47 0 1,47 0 0,-15 0-1,-1 0 1,16 0 0,0 0-1,-15 0 1,-16 0 0,-32 0-1,17 0 1,-17 0-16,63 0 15,-31 0 0,0 0 1,0 0 0,-32 0-1,17 0 1,30 0 0,0 0-1,-15 0 1,16 0 0,-16 0 0,-1 0-1,-14 0 1,15 0-1,-32 0 1</inkml:trace>
    </iact:actionData>
  </iact:action>
  <iact:action type="add" startTime="124368">
    <iact:property name="dataType"/>
    <iact:actionData xml:id="d20">
      <inkml:trace xmlns:inkml="http://www.w3.org/2003/InkML" xml:id="stk20" contextRef="#ctx0" brushRef="#br0">7962 5653 0,'15'0'207,"16"0"-198,-15 0 7,15 0-9,1 0 9,-1 0-8,0 0 5,0 0 4,0 0-1,1 0 0,14 0 2,-14 0-3,-1 0 2,16 0-1,-16 0 1,-15 0 0,15 0-1,-16 0 1,1 0 0,15-16-1,-15 16 1,15 0 0,-15 0-1,15 0 2,-15 0 38,-1 0-31,1 0-18,-1 0 17,1 0 8,0 0-15,-1 0 15,1 0-17,-1 0 1,1 0 16,0 0 729,-1 0-729,1 0-25,31 0 4,0 0 6,-1 0 0,1 31-1,0-31 1,-16 0 0,-15 0-1,0 0 1,15 0-1,-16 0 1,17 0-1,-1 0 1,0 0 0,16 0 0,0 0-1,0 0 1,-32 0-1,16 0 1,-15 0 0,31 0-16,-16 0 15,31 0 0,-46 0 1,47 0 0,-17 16-1,17 0 1,-16-16 0,-1 0-1,1 0 1,-15 0 0,14 0-1,-14 0 1,14 0 0,1 0-1,-16 0 1,32 0 0,-32 0-1,16 0 1,-16 0 0,16 0-1,-16 0 1,16 0 0,-31 0 0,31 0-1,-32 0-15,16 0 15,1 0 1,-17 0-1,32 0 1,-16 0 0,-15 0-1,15 0 1,32 0 0,-32 15-1,0-15 1,0 0 0,-15 0-17,15 0 16,-15 0-15,31 0 15,-16 0 1,-16 0-1,17 0 1,-17 0 0,16 0-1,16 0 1,-31 0 0,46 0 0,-15 0-1,16 0 1,-1 0 0,-15 0-1,-16 0 1,32 0 0,-32 0-1,16 0 1,-16 0 0,0 0-1,16 0 1,-16 0 0,16 0-1,-16 0 1,-15 0-16,31 0 15,-16 0 0,0 0 1,-15 0 0,-1 0 1,1 0 16,-1 0-19,17 0 2</inkml:trace>
    </iact:actionData>
  </iact:action>
  <iact:action type="add" startTime="129552">
    <iact:property name="dataType"/>
    <iact:actionData xml:id="d21">
      <inkml:trace xmlns:inkml="http://www.w3.org/2003/InkML" xml:id="stk21" contextRef="#ctx0" brushRef="#br0">8789 5824 0,'-16'0'296,"1"0"-256,-1 0-25,1 0 17,-1 0 0,0 0-16,1 0-2,-16 0 3,15 0 0,0 0-1,-15 0 1,15 0-1,1 0 1,-16 0 0,-16 0-1,16 0 1,15 0 0,0 0 11,1 0-21,-1 0 8,1 0 2,-1 0 0,0 0-1</inkml:trace>
    </iact:actionData>
  </iact:action>
  <iact:action type="add" startTime="130881">
    <iact:property name="dataType"/>
    <iact:actionData xml:id="d22">
      <inkml:trace xmlns:inkml="http://www.w3.org/2003/InkML" xml:id="stk22" contextRef="#ctx0" brushRef="#br0">9023 5793 0,'-15'0'134,"-17"0"-126,-14 0 0,14 0 1,-14 0 0,-17 0 7,-15 0 1,0 0-1,31 0 1,0 0 1,32 16-1,-48-16-2,16 0 2,16 0-1,-47 0 0,16 0 1,15 0 0,-16 0 0,17 0-1,14 0 1,-15 0 0,32 0-1,-32 0 1,16 0 0,-16 0-1,16 0 1,0 0-16,-16 0 15,31 0 0,-15 0 1</inkml:trace>
    </iact:actionData>
  </iact:action>
  <iact:action type="add" startTime="132080">
    <iact:property name="dataType"/>
    <iact:actionData xml:id="d23">
      <inkml:trace xmlns:inkml="http://www.w3.org/2003/InkML" xml:id="stk23" contextRef="#ctx0" brushRef="#br0">7899 5762 0,'16'0'80,"-1"0"-56,1 0 0,0 0-9,-1 0-7,1 0 0,-1 0 2,17 0 7,-1 0 0,0 0-1,0 0 1,-15 0 0,15 0 0,16 0-1,-31 0 0,30 0 1,-14 0-1,-17 0 1,17 0 0,-17 0 0,1 0-1,46 0 1,-46 0 0,15 0-1,-15 0 1,-1 0 0,16 0 0,16 0 1,-15 0 12,-17 0-6,16 0-12,16 0 4,-16 0 1,1 0 0</inkml:trace>
    </iact:actionData>
  </iact:action>
  <iact:action type="add" startTime="133930">
    <iact:property name="dataType"/>
    <iact:actionData xml:id="d24">
      <inkml:trace xmlns:inkml="http://www.w3.org/2003/InkML" xml:id="stk24" contextRef="#ctx0" brushRef="#br0">9554 5700 0,'16'0'54,"-1"0"-39,1 0-7,-1 0 0,17 0 0,-17 0 9,32 0-6,16 0 6,-17 0-1,-14 0 2,-17 0-2</inkml:trace>
    </iact:actionData>
  </iact:action>
  <iact:action type="add" startTime="134729">
    <iact:property name="dataType"/>
    <iact:actionData xml:id="d25">
      <inkml:trace xmlns:inkml="http://www.w3.org/2003/InkML" xml:id="stk25" contextRef="#ctx0" brushRef="#br0">10335 5637 0,'15'0'86,"1"0"-70,-1 0-8,1 0 0,15 0 0,-15 0 5,46 0 4,-46 0 0</inkml:trace>
    </iact:actionData>
  </iact:action>
  <iact:action type="add" startTime="140905">
    <iact:property name="dataType"/>
    <iact:actionData xml:id="d26">
      <inkml:trace xmlns:inkml="http://www.w3.org/2003/InkML" xml:id="stk26" contextRef="#ctx0" brushRef="#br0">5495 4294 0,'0'31'46,"-31"-31"-38,15 0 0,-31 32 1,16-17-2,0-15 1,0 0 8,-1 0 0,-61 16 0,15-16 1,0 0 0,15 0-1,1 0 1,31-16 0,-1 16-1,1-31 1,16 15 0,-1 1-1,0-16 1,1 15 0,-1-15 0,16-16 0,-16 47-1,1-16 1,15-15 0,-16 15 3,1-15-3,15 16-4,0-1 3,0-15 2,0 15-3,-16-15 2,16 0 0,0 15-1,-16 0 2,16 1-2,0-1 1,0-31 0,0 1 0,0 14-1,32-15 2,-1 16-2,16 0 0,31-16 0,0 16 1,62-16-1,32 16 1,15 31 0,-46-16-1,-1 1 1,32-32 0,-47 47 0,-31-31-1,-1 31 1,1-16 0,-47 16-1,31 0 1,0 0 0,0 0-1,16 0 1,-16 0 0,0 0-1,-16 0 1,16 0 0,-15 0-1,-16 16 1,-16-16-16,31 31 15,16-31 0,0 15 1,-15 17 0,-16-17-1,-16 1 1,16 15 0,-32-15 0,1-1-1,0 1 1,-1 31 0,1-16-1,-16 0 1,0 16-1,0-31 1,0 15 0,0 16-1,0-16 1,0 31 0,0-46 0,-31 15-1,-1 16 1,1-16 0,0 1-1,15-17-15,-31 32 15,-15-16 1,31-15 0,-63 31-1,47-32 1,-31 17 0,0-1-1,-16-16 1,16-15 0,-15 16-1,-32 0 1,78-16-17,-31 0 17,-63 0-1,17 0 1,-1 0 0,-47 0-1,78 0 1,1 0 0,30 0-1,16 0 1,0 0 0,32 0 1</inkml:trace>
    </iact:actionData>
  </iact:action>
  <iact:action type="add" startTime="147288">
    <iact:property name="dataType"/>
    <iact:actionData xml:id="d27">
      <inkml:trace xmlns:inkml="http://www.w3.org/2003/InkML" xml:id="stk27" contextRef="#ctx0" brushRef="#br0">4761 6949 0,'16'0'119,"0"0"-78,-1 0-33,1 0 7,-1 0-7,1 0 0,0 0 0,15 0 9,16 0-1,-32 0 1,32 0 0,-16 0 4,-15 0-5,15 0 1,-15 0 6,-1 0-7,1 0-8,0 0 8,15 0 0,-16 0 0,1 0 1,15 0 0,-15 0-1,-1 0 1,1 0 0,15 0-1,-15 0 1,0 0 0,-1 0-1,16 0 1,-15 0-17,15 0 18,0 0-2,-15 0 1,0 0-1,15 0 1,-16 0 0,17 0-1,-1 15 1,0-15 0,16 0 0,-31 0-1,-1 0 1,1 0-17,31 0 16,-32 0 1,32 0-1,0 0 1,-16 0 0,0 0-1,1 0 1,14 0 0,1 0-1,0 0 1,0 0 0,-31 0-17,-1 0 17,16 0-17,16 0 16,-31 0 1,46 0-1,-31 0 1,16 0 0,-15 0 0,14 0-1,17 0 1,-1 0 0,1 0-1,15 32 1,-31-32-16,-1 0 15,17 0 0,-32 0 1,16 0 0,-16 0-1,-15 0 1,31 0 0,-32 0-1,16 0 1,1 0 0,15 0-1,-1 0 1,-30 0-16,15 0 15,32 0 0,-32 0 1,0 0 0,-15 0-1,-1 0 1,32 15 0,-31-15-1,15 0 1,0 0 2,-15 0 14,15 0 143,-15 0-168,15 0-1,16 0 2,-16 0-2,16 0 2,0-15 7,31 15 1,-63-16 0,48 16-1,-16 0 1,15 0 0,-15-31-1,15 15 1,-31 16 0,1 0 0,-17 0-1,17 0 0,14 0 1,1 0 0,-16 0-1,1 0 1,14 0 0,-14 0-1,15 0 1,-16 0 0,0 0-1,16 0 1,-32 0-16,17 0 15,15 0 0,-32 0 1,16 0 0,16 0-1,0 0 1,0 0 0,15 0-1,-30 0 1,30 0 0,0 0 0,1 0-1,-16 0-15,31 0 15,-16 0 0,-15 0 1,0 0 0,-16 0 0,0 0-1,-15 0 1,0 0 0,15 0-1,-16 0 1,17 0 1,-17 0-3,16 0 2,1 0 0,14 0-1,1 0 1,16 0 0,-16 0-1,-16 0 1,-16 0 0,32 0-1,-16 0 1,-15 0 0,78 0 0,-47 0-1,-32 0 1,32 0 0,-16 0-1,16 0 1,-16 0 0,16 0-1,0 0 1,15 0 0,-15 0-1,0 0 1,-16 0-16,1 0 15,-17 0 0,16 0 1,1 0 0,14 0-1,-14 0 1,30 0 0,1 0 0,-17 0-1,17 16 1,15-1-1,-31-15 1,-16 0-16,31 0 15,-15 0 1,16 0-1,-1 0 1,-15 0-1,15 0 1,-15 0 0,16 0 0,30 0-1,-77 0 1,46 0 0,-30 0-1,-1 0-15,47 0 15,-31 0 1,15 0-1,1 0 1,-17 0 0,17 0-1,-32 0 1,16 0 0,0 0 0,-16 0-1,0 0 1,-15 0-17,0 0 17,-1 0-17,48 0 16,-17 0 1,17 0 0,-1 0-1,-15 0 1,16-15 0,-32-1-1,31 16 1,1 0 0,15 0-1,-16 0 1,-46 0 0,15 0-1,-15 0 1,-1 0 1,1 0-2,-1 0 2,17 0 15,-17 0-17,17 0 0,-17 0 1,1 0 24,-1 0-17,1 0 0,0 0-8,-1 0 32,16 0-23,-15 0-18,0-15 9,-1 15-1,16 0 2,16-16 0,-15 16-1,-17 0 1,32 0 0,-47-16-1,31 16 2,-15 0 1,15 0 6,-15 0 6</inkml:trace>
    </iact:actionData>
  </iact:action>
  <iact:action type="add" startTime="156841">
    <iact:property name="dataType"/>
    <iact:actionData xml:id="d28">
      <inkml:trace xmlns:inkml="http://www.w3.org/2003/InkML" xml:id="stk28" contextRef="#ctx0" brushRef="#br0">14222 6839 0,'31'0'126,"0"0"-118,1 0 0,-1 0 0,47 0 13,-16 0-14,126 0 19,-48 0-10,-109 0-7,125 0 17,-140 0-19,15 0 11,1 0 6,-17 0 14,1 0-22,-1 0-8,1 0 257,31 0-258,-16 0 1,16 0 0,15 16 1,48-16 15,-64 0-15,1 0 7,16 0 2,-32 0-2,16 0 1,15 0 8,-46 0-15,15 0 6,-15 0-2,15 0 3,-16 0-16,32 0 16,0 31 7,-16-31-16,1 0 9,-17 0 0,16 0-1,16 0 1,-16 0 0,-15 0-1,15 0 1,-15 16 0,31-16 0,-16 0-17,0 0 24,16 0-15,-16 0 7,-15 0 1,15 0 0,-15 0 1,-1 0 15,1 0-15</inkml:trace>
    </iact:actionData>
  </iact:action>
  <iact:action type="add" startTime="158776">
    <iact:property name="dataType"/>
    <iact:actionData xml:id="d29">
      <inkml:trace xmlns:inkml="http://www.w3.org/2003/InkML" xml:id="stk29" contextRef="#ctx0" brushRef="#br0">14191 6839 0,'31'0'81,"31"32"-75,16-32 2,141 15 9,140-15 8,-250 0-17,125 0 9,-15 0 0,0 0 0,-48 0 0,1 0 0,-31 0-2,-17 0 2,33 0 1,-111 0-2,64 0 8,-63 0-15,77 0 16,-77 0-17,63 0 9,-32 0 1,31 0-3,-31 0 2,16 0-1,15 0 1,-15 0 0,-48 0-1,64 0 0,-1 0 1,-15 0 0,30 16 0,1-16-1,-31 0 1,-16 0 0,-31 0-1,47 0 1,-1 0 0,79 0-1,-78 0-15,62 31 15,-31-31 1,-16 0-1,-31 0 1,31 0 0,1 0-1,-32 0 1,15 0 0,17 0-1,-17 0 1,1 0 0,0 0-1,-48 0-15,64 0 15,-32 0 1,15 0-1,17 0 1,-17 0 0,1 0-1,-31 0 1,30 0 0,-15 0 0,16 0-1,-32 0 1,16 0 0,16 0-1,-31 0 1,15 0 0,15 0-1,-30 0 1,46 0 0,0 0-1,-15 0 1,0 0 0,-16 0-1,15 0 1,-30 0-16,15 0 15,0 0 0,0 0 1,-62 0 0,-1 0 1</inkml:trace>
    </iact:actionData>
  </iact:action>
  <iact:action type="add" startTime="166737">
    <iact:property name="dataType"/>
    <iact:actionData xml:id="d30">
      <inkml:trace xmlns:inkml="http://www.w3.org/2003/InkML" xml:id="stk30" contextRef="#ctx0" brushRef="#br0">14035 6902 0,'-16'0'86,"-15"0"-77,15 0 7,0 0-9,1 0 2,-1 0 5,-15 0 2,0 0 1,15 0-1,63 0 192,15 0-199,17 0-2,45 0 1,-61 0 0,31 0 3,-32 0 5,-15 0 1</inkml:trace>
    </iact:actionData>
  </iact:action>
  <iact:action type="add" startTime="173361">
    <iact:property name="dataType"/>
    <iact:actionData xml:id="d31">
      <inkml:trace xmlns:inkml="http://www.w3.org/2003/InkML" xml:id="stk31" contextRef="#ctx0" brushRef="#br0">4527 7573 0,'0'16'15,"0"0"40,31-16-6,-15 15-42,15-15 10,-15 16-10,-1-16 2,1 0-1,15 0-1,0 0 8,-15 15 1,31-15 1,-31 0-1,15 0 1,16 0-1,-32 0 1,16 0 0,32 0-1,-1 0 1,-15 0 0,16 0-1,-17 0 1,17 0 0,-32 0 0,0 0-17,32 0 16,-1 0 1,16 0 0,16 0-1,-47 0 1,15 0 0,-15 0-1,15 0 1,-15 0 0,-15 0-1,46 0 1,-63 0-17,32 0 17,15 0-1,-15 0 1,0 0 0,0 0-1,0 0 1,15 0 0,-15 0 0,31 0-1,0 0 1,-31 0-1,15 0 1,-15 0 0,-15 0 0,-1 0-1,16 0 1,-32 0 0,16 0-1,16 0 1,0 0 0,16 0-1,-17 0 1,-30 0 0,15 0-1,-15 0-15,-1 0 15,17 0 1,15 0-1,-32 0 1,16 0 0,1 0-1,-17 0 1,32 0 0,-16 0-1,-15 0 1,15 0 0,32 0 0,-48 0-1,1 0 1,15 0 1,-15 0-2,-1 0 19,16 0-20,-15 0 52</inkml:trace>
    </iact:actionData>
  </iact:action>
  <iact:action type="add" startTime="175577">
    <iact:property name="dataType"/>
    <iact:actionData xml:id="d32">
      <inkml:trace xmlns:inkml="http://www.w3.org/2003/InkML" xml:id="stk32" contextRef="#ctx0" brushRef="#br0">7649 7698 0,'-15'0'15,"15"-15"10,15 15-19,1 0 6,0 0 5,15 0-1,0 0 1,16 0-1,15 0 2,-15 0-3,47 0 2,0 0 0,30 0-1,-30 0 1,-16 0-1,16 0 1,-16 0 0,0 0 0,0 0-1,0 0 1,16 0 0,-32 0-1,1 0-15,30 0 15,-30 0 1,15 0-1,-16 0 1,-31 0 0,-15 0-1,0 0 1</inkml:trace>
    </iact:actionData>
  </iact:action>
  <iact:action type="add" startTime="178537">
    <iact:property name="dataType"/>
    <iact:actionData xml:id="d33">
      <inkml:trace xmlns:inkml="http://www.w3.org/2003/InkML" xml:id="stk33" contextRef="#ctx0" brushRef="#br0">10584 7511 0,'16'0'88,"0"0"-81,15 0 0,-16 0 2,17 0-2,-17 0 9,17 0 0,30 0 0,16 0 1,16 0 0,-16 0-1,15 0 1,-15 0 0,16 0-1,-16 0 1,16 0 0,-32 0-1,16 0 1,-31 0-16,16 31 15,-17-31 0,-14 0 1,-17 0 0,17 0-1,-17 0 1,32 0 0,-31 0-1,15 0 1,-16 0 0,17 0-1,30 0 1,-31 0 0,16 0 0,-31 0-1,15 0 1,-15 0 1,-1 0-2,16 16 1,1-16 10,-17 0-19,16 0 17,-15 0 22,15 0-22</inkml:trace>
    </iact:actionData>
  </iact:action>
  <iact:action type="add" startTime="180017">
    <iact:property name="dataType"/>
    <iact:actionData xml:id="d34">
      <inkml:trace xmlns:inkml="http://www.w3.org/2003/InkML" xml:id="stk34" contextRef="#ctx0" brushRef="#br0">13051 7558 0,'16'0'31,"-1"0"-23,1 0-1,-1 0 9,17 0-8,-17 0 0,17 0 2,46 0 7,15 0-1,32 0 1,0 0 0,31 0 0,-31 0-1,-16 0 1,-31 0-1,-15 0 1,-1 0-1,-15 0 1,0 0-1,0 0 1,0 0 0,-1 0-1,17 0 1,15 0 0,0 0 0,-47 0-1,0 0 1,16 0 0,0 0-1,-16 0 1,1 0 0,14 0-1,-14 0 1,-17 0 0,16 0-1</inkml:trace>
    </iact:actionData>
  </iact:action>
  <iact:action type="add" startTime="220241">
    <iact:property name="dataType"/>
    <iact:actionData xml:id="d35">
      <inkml:trace xmlns:inkml="http://www.w3.org/2003/InkML" xml:id="stk35" contextRef="#ctx0" brushRef="#br0">4340 7636 0,'15'0'79,"32"0"-71,0 0-1,15 0 2,63 0 10,-47 0-11,172-47 18,-172 47-19,141 0 19,-172 0-19,187 0 20,-172 0-20,110 0 19,-125 0-19,62 0 19,-46 0-18,15 0 18,-63 0-19,16 0 19,-15 0-18,15 0 26</inkml:trace>
    </iact:actionData>
  </iact:action>
  <iact:action type="add" startTime="223329">
    <iact:property name="dataType"/>
    <iact:actionData xml:id="d36">
      <inkml:trace xmlns:inkml="http://www.w3.org/2003/InkML" xml:id="stk36" contextRef="#ctx0" brushRef="#br0">7946 8292 0,'31'0'159,"0"0"-152,1 0 1,-17 0 0,32 0 1,-16 0-1,63 0 15,-47 0-18,109 0 22,-125 0-20,125 0 19,-124 0-11,14 0 4,-30 0-11,78 0 17,-79 0-18,95 0 19,-48 0-10,-31 0-8,94 0 19,-94 0-11,63 0-9,47 0 11,-48 0-2,79 46 9,-141-46-17,78 16 9,1-16 0,15 0 8,-79 0-16,79 0 16,-109 0-18,93 0 12,-78 0-4,16 0 1,31 0 1,0 0-1,16 0 1,-47 0 8,31 0-17,-47 0 9,16 0 0,0 0-1,0 0 9,31 0-16,-47 0 8,-15 0-17,30 0 16,-14 0 1,-1 0-1,0 0 1,-15 0 8,-1 0-4,1 0-5,0 0 577,-1 0-562,1 0-6,-1 0-9,1 0-9,0 0 11,-1 0 500,1 0-502,-1 0 0,1-16-8,0 16 0,15-15 18,-16-16-19,17 31 12,-32-16-3,31 0 0,-31 1 5,0-1 3,0 1-8,0-1-1,0 0 1,0-15-9,0 15 10,0-15 0,0 0 0,0 0-1,-16-16 2,16 0-3,-15 16 2,-1 15 0,0-15 0,16 0-1,-31 15 9,0-46-17,15 46-7,1 0 15,-1 1 1,-15-16 0,-16 31 7,-47-47-15,48 31 8,-48 16-1,-15-31 1,-47 15 1,-1 16-3,1 0 2,0 0 0,78 0-17,-78 0 16,-31 0 1,15 0 0,-15 0-1,62 0 1,-31 0 0,46 0-1,1 0 1,31 0 0,-31 0-1,15 0 1,-15 0 0,46 0-17,-62 0 16,16 0 1,0 0 0,15 0-1,-15 0 1,46 0 0,-15 0-1,16 0 1,-16 0 0,15 0-1,17 0 1,14 16 0,17 15-1,-16 0 1,15-15 0,0 15-1,1 0 1,15 63 0,0-16-1,0-15 1,0-16 0,0-32-1,0 1 1,31 15 0,-15-15 0,15-1-1,-16 1 1,48 15 0,-32-31-1,16 0 1,0 0 0,-16 0-1,63 16 1,-1-16 0,-15 15-17,-31 1 16,-16-16-15,47 0 15,-15 0 1,-16 0-1,15 0 1,47 0 0,-15 0 0,94-16-1,-48 1 1,1-17-1,-32 32 1,-31 0 0,-16 0-17,-15 0 17,31 0-17,94 0 16,15 0 1,1 0 0,-32 0-1,-31 0 1,-16 0 0,-31 0-1,16 0 1,-16 0 0,15 0-1,-15 0 1,-31 0-16,31 0 15,16 0 0,-16 0 1,16 0 0,-16 0-1,31 0 1,-31 0 0,0 0-1,0 0 1,0-15 0,32 15 0,61 0-1,-77 0-15,31 0 15,0 0 1,-47 0-1,15 0 1,-14 0 0,14 0-1,-15 0 1,16 0 0,-47 0-1,0 0 1,-16 0 0,0 0-1,-15 0 1</inkml:trace>
    </iact:actionData>
  </iact:action>
  <iact:action type="add" startTime="232537">
    <iact:property name="dataType"/>
    <iact:actionData xml:id="d37">
      <inkml:trace xmlns:inkml="http://www.w3.org/2003/InkML" xml:id="stk37" contextRef="#ctx0" brushRef="#br0">8352 8417 0,'0'-16'46,"16"16"-28,-1 0-11,16 0 0,47-47 9,16 47 1,0-16-1,31 1 1,-32-16 0,1 31-1,0 0 1,-1 0 0,-15 0-1,-15 0 1,31 0 0,-32 0 0,-15 0-1,31 0 0,16 0 1,-1 0 0,1 0-1,-32 0 1,16 0 0,0 0-1,16 0 1,-16-16 0,16-15-1,-1 31 1,-14-16 0,-33 16-17,48 0 16,15-15 1,-15-17 0,-16 32-1,16 0 1,15 0 0,-15 0 0,15 0-1,16 0 1,-16 0-1,-31 0 1,-31 0-16,15 0 15,1 0 0,15 0 1,-16 0 0,-15 0 0,-31 0-1,-1 0 1,1 0-1,0 0 133,-1 0-134,17 0-7,-17 0 1,16 0-2,-15 0 1,15 0 0,-15 0 6,15 0 3,0 0-1,32 0 1,-32 0 0,16 0-1,-16 0 1,31 0 0,-15 0-1,0 0 1,16 0 0,-32 0 0,31 0-1,-15 0 1,0 0 1,-16 0-2,16 0 0,-31 0 1,-1 0-1</inkml:trace>
    </iact:actionData>
  </iact:action>
  <iact:action type="add" startTime="238993">
    <iact:property name="dataType"/>
    <iact:actionData xml:id="d38">
      <inkml:trace xmlns:inkml="http://www.w3.org/2003/InkML" xml:id="stk38" contextRef="#ctx0" brushRef="#br0">13379 8292 0,'31'0'142,"-15"0"-118,15 0-7,-15 0-1,15 0 0,-16 0-9,17-16 9,-1 16-8,0 0 6,31 0 3,-15 0-1,0 0 1,16 0-1,-17 0 1,1 0 0,0 0-1,31 0 1,16 0-1,-16 0 1,16 0 0,-1 0 0,17 0-1,14 0 1,64 0 0,-32 0-1,47 0 1,-31 0 0,-16 0-1,-16 0 1,-46 0 0,-1 0-1,-14 0 1,14 0 0,1 0-1,15 0 1,-46 0-16,61 0 15,-30 0 0,-16 0 1,-15 0 0,-16 0 0,-1 0-1,32 0 1,-31 0-1,0 0 1,-16 0 0,-15 0 0,15 0-1,-15 0-15,46 0 15,-15 0 1,15 0-1,-46 0 1,0 0 0</inkml:trace>
    </iact:actionData>
  </iact:action>
  <iact:action type="add" startTime="245481">
    <iact:property name="dataType"/>
    <iact:actionData xml:id="d39">
      <inkml:trace xmlns:inkml="http://www.w3.org/2003/InkML" xml:id="stk39" contextRef="#ctx0" brushRef="#br0">4621 8979 0,'0'-16'166,"15"16"-149,17 0-9,-1 0 0,16 0-1,-32 0 10,1 0-10,0-16 7,15 16 3,31 0 0,-31 0-2,63-31 2,0 31 0,-16-15-1,15 15 1,-14 0 0,-17 0-1,-15 0 1,-16 0 0,0 0-1,16 0 1,0 0 0,31 0 0,-47 0-1,16 0 1,47-16-1,-32 16 1,-31 0 0,32-31 0,-16 31-1,-16 0 1,47 0 0,-16 0-1,-15 0 1,62 0 0,-30-16-1,-1 1 1,0 15 0,-16 0 0,16 0-1,-31 0 1,0 0-1,0 0 1,0 0 0,15 0-1,-15 0 1,-32 0-16,79 0 15,-47 0 0,15 0 1,16 0 0,0 0 0,-15 0-1,15 0 1,-16 0 0,1 0-1,15 15 1,-16 1 0,-15-16-1,-16 15-15,32-15 15,-16 0 1,0 0-1,-1 0 1,17 0 0,-1 0-1,16 0 1,-15 0 0,15 0-1,15 0 1,-30 0 0,-16 0 0,-32 0-17,32 0 16,-16 0 1,-15 0 1,15 0 3,-15 0-4,15 0 6,-15 0-7,-1 0 24,1 0-15,0 0-9,-1 0 7,1 0-14,-1 0 6,1 0 1,0 0 48,-1 0 848,16 0-903,1 32 2,-17-32 6,1 0 0</inkml:trace>
    </iact:actionData>
  </iact:action>
  <iact:action type="add" startTime="255944">
    <iact:property name="dataType"/>
    <iact:actionData xml:id="d40">
      <inkml:trace xmlns:inkml="http://www.w3.org/2003/InkML" xml:id="stk40" contextRef="#ctx0" brushRef="#br0">4902 9619 0,'15'0'312,"1"0"-256,0 0-41,-1 0 49,1 0-39,-1 0-10,17 0 9,-17 0-7,1 0-2,0 0 7,-1 0-5,1 0-9,31 0 18,-16 0-18,31 0 17,-31 0-11,48-16 5,-48 16-11,94 0 18,-110 0-19,95 0 18,-79 0-17,47 0 19,-47 0-21,31 0 21,-46 0-19,15 0 17,1 0-11,-17 0 5,16 0-11,-15 0 18,15 0-14,-15 0 9,15 0-11,-15 0 15,-1 0-10,1 0 1,-1 0 1,1 0-2,0 0 1,15 0 3,-15 0-11,15 0 10,0 0-2,16 0 1,-16 0-1,16 0 1,-16 0 0,0 0-1,1 0 0,30 0 1,-46 0-1,46 0 2,-15 0-2,0 0 1,0 0-1,15 0 1,0 0 1,-30 0-3,30 0 2,1 0 0,-17 0-1,32 0 1,-46 0 0,15 0 0,-1 0-1,-14 0 1,-1 0 0,0 0 7,31 0-16,-46 0 9,15 0 1,1 0-17,-17 0 14,16 0 1,-15 0 1,15 0 0,-15 0 9,31 0-19,-16 0 10,-16 0 0,32 0 7,0 0-15,0 0 10,-16 0-4,-15 0 1,15 0 1,0 0-1,0 0 2,1 0-3,-17 0 10,32 0-16,-16 0 16,16 0-17,-31 0 17,-1 0-17,1 0 11,0 0 21,-1 0-25,1 0 17,-1 0 184,1 0-191,0 0 863,-1 0-745,1 0-135,0 0 1,-1 0-2,16 0 1,-15 0 1,31 0 8,-16 0-1,0 0 1,0 0 0,-15 0 4,0 0-9,15 0 6,0 0-2,-15 0 0,15 16 2,-15-16-2,15 0 0,-16 0 1,1 0 0,0 0 0,15 0-1,-15 0 0,-1 0 1,1 0 0,-1 0 0,1 0 0,0 0-1,-1 0 1,1 0-1,15 0 0,0 0 2,0 0-1,1 0-1,30 0 1,-31 0-1,-15 0 2,15 0-2,-15 0 1,15 0-1,-15 0 0,-1 0 1,16 0-1,1 0 2,-17 0-1,32 0-1,0 0 1,0 0 0,0 0-1,-32 0 1,1 0 0,-1 0 16,1 0-25,0 0 15,15 0-5,0 0-12,-15 0 5,-1 0 1267,1 0-1206,0 0-40,15 0-17,-16 0 1,1 0 0,0 0 16</inkml:trace>
    </iact:actionData>
  </iact:action>
  <iact:action type="add" startTime="263681">
    <iact:property name="dataType"/>
    <iact:actionData xml:id="d41">
      <inkml:trace xmlns:inkml="http://www.w3.org/2003/InkML" xml:id="stk41" contextRef="#ctx0" brushRef="#br0">10413 9634 0,'15'0'142,"32"0"-134,-16 0 1,1 0-2,14 0 2,17 0 8,31 0 0,-16 0 0,0 0-1,0 0 1,0 0-1,0 0 1,-16 0 0,1 0-1,-48 0 1,63 0-1,-15 0 1,-16 0 0,15 0-1,-15 0 1,15 0 0,1 0-1,30 0 1,-14 0 0,-17 0-1,32 0 1,-16 0 0,-31 0-1,-1 0 1,1 0 0,-16 0-1,1 0 1,-1 0 0,-16 0-1,32 0 1,0 0 0,-16 0 0,16 0-1,-31 0-15,15 0 15,-15 0 1,15 0-1,-15 0 1,30 0 0,-14 0-1,-1 0 1,0 0 0,-15 0 2,-1 0 678,1 0-258</inkml:trace>
    </iact:actionData>
  </iact:action>
  <iact:action type="add" startTime="280905">
    <iact:property name="dataType"/>
    <iact:actionData xml:id="d42">
      <inkml:trace xmlns:inkml="http://www.w3.org/2003/InkML" xml:id="stk42" contextRef="#ctx0" brushRef="#br0">4964 10259 0,'16'0'119,"15"0"-103,-15 0-8,15 0 0,-15 0 0,-1 0-1,32 0 11,0 0-2,-16 0-1,-15 0 3,15 0-2,16 0 1,0 0 0,15 0 0,0 0-1,1 0 0,31 0 2,-79 0-3,32 0 2,-16 0-17,0 0 16,32 0 1,-48 0 0,48 0-1,-32 0 1,16 0 0,0 0-1,15 0 1,32 0 0,-47 0-1,15 0 1,-15 0-15,0 0 13,-16 0 2,16 0-1,0 0 1,-16 0-1,16 0 1,0 0 0,-16 0-1,16 0 1,-16 0 0,16 0-1,-16 0 1,0 0-16,0 0 15,16 0 1,-15 0-1,30 0 1,16 0 0,-47 0-1,16 0 1,-16 0 0,32 0-1,-32 0 1,31 0 0,-15 0-1,-31 0-15,46 0 15,-15 0 1,0 0-1,15 0 1,-15 0 0,0 0-1,-16 0 1,16 0 0,-31 0-1,31 0 1,-16 0 0,31 0 0,-31 0-1,1 0 1,-17 0 0,17 0-1,14 0 1,-30 0 0,15 0-1,0 0 1,-15 0 0,15 0-1,0 0 1,32 0 0,-1 0-1,-30 16 1,-1-16 0,-16 0-1,17 0 1,-1 0 0,-16 0 0,32 0-1,-15 0 1,-17 0 0,32 0-1,-31 0-15,-1 0 15,1 0 1,31 0-1,-16 0 1,-15 0 0,15 0-1,-16 0 1,17 0 1,-17 0 16,16 0-19,-15 0 2,31 0 0,-32 0-1,17 0 1,15 0 0,-1 0-1,-14 0 1,-1 0 0,-16 0-1,32 0 2,-31 0-1,-1 0-1,1 0 0,15 0 0,1 0 1,14 0 0,-14 0-1,-17 0 1,32 0 0,-31 0-1,30 0 1,-30 0 0,47 0-1,-32 0 1,16 0 0,-32 0-17,16 0 16,16 0 1,0 0 0,0 0-1,0 0 1,15 0 0,-15 0 0,0 0-1,0 0 1,15 0-1,1 0 1,61 0 0,-45 0-1,-1 0 1,-32 0 0,1 0 0,16 0-1,-16 0 1,-1 0 0,1 0-1,16 0 1,-1 0 0,1 0-1,-32 0-15,47 0 15,-16 0 1,1 0-1,-16 0 1,15 0 0,-15 0-1,31 0 1,-47 0 0,47 0-1,0 0 1,-15 0 0,-16 0-17,-32 0 16,16 0-15,32 0 15,15 0 1,-31 0-1,46 0 1,-30 0 0,-1 0 0,1 0-1,15 0 1,0 0 0,-47 0-1,16 0 1,15 0 0,-46 0-16,31 0 14,-16 0 2,0 0 0,16 0 0,0 0-1,0 0 1,15 0-1,-31 0 1,16 0 0,-31 0-1,31 0 1,-16 0-16,0 0 15,16 0 0,-16 0 1,16 0 0,15 0 0,1 0-1,46 0 1,-31 0 0,0 0-1,-15 0 1,-48 0 0,32 0-1,-31 0-15,-1 0 15,17 0 1,-17 0-1,32 0 1,-16 0 0,-15 0-1,46 0 1,-30 0 0,30 0-1,-46 0 1,15 0 0,16 0-1,-32 0 1,17 0 0,-17 0-1,16 0 2,-15 0 115,15 0-125,-15 0 0,-1 0 1,1 0-1,31-16 10,-31 16-2,30 0 1,-30-16-1,46 16 1,-30 0 0,30 0-1,16 0 1,-15 0 0,-32 0-1,31 0 1,16 0-1,-31 0 1,31-31-1,-15 31 1,-17 0 0,1 0 0,-15-15-1,-1 15 1,16 0-1,-16-16 1,62 0 0,-61 16 0,15 0-1,-16 0 1,31 0 0,-15-15-1,15 15 1,1 0 0,-1 0-1,-15 0 1,16 0 0,-17 0-1,-14 0-15,-17 0 15,17 0 1,-1-16-1,-16 16 1,1 0 0,15 0-1,-15 0 1,15 0 0,-15 0 0,15 0-1,-16 0 1,17 0 0,-17 0-17,17 0 16,-17 0 1,16 0 0,-15 0-1,0 0 1,15 0 0,-16-15-1,17 15 1,-1 0 0,0 0-1,-15 0 1,-1 0-16,1 0 72,0 0-66,-1 0 2,1 0 15,-1 0-17,1 0 6,31 0 4,-16 0 0,0 0-2,-15 0 2,31 0 0,-32 0-1,32 0 1,-16 0 0,-15 0 0,31 0-1,-16 0 1,0 15 0,16-15-1,16 16 1,-32-16 0,31 15-1,-15-15 1,-16 0 0,16 0 0,16 16-1,-1 15 1,-15-31 0,0 0-1,-16 0 1,0 0-1,16 16 1,-16-16 0,16 15 0,-31-15-17,46 16 16,-15-16 1,0 16 0,-16-16-1,-15 0 1,46 0 0,-31 0-1,32 0 1,-16 0 0,-1 0-1,1 15 1,16-15 0,-1 32-1,32-32 1,-16 0 0,-31 0-1,-16 0 1,16 0 0,0 0-1,-1 0 1,17 0 0,-16 0 0,0 0-1,-16 0-15,47 0 15,-16 0 1,1 0-1,-16 0 1,-16 0 0,16 0-1,15 0 1,0 0 0,-15 0-1,0 0 1,0 0 0,0 0-1,-16 0-15,0 0 15,32 0 1,-16 0-1,-1 0 1,1 0 0,0 0-1,-16 0 1,16 0 0,-16 0-1,47 0 1,-31 0 0,-16 0-16,32 0 15,-1 0 0,-15-16 1,16 16 0,-48 0-1,16 0 1,-15 0 0,15 0-1,-15 0 1,15 0 0,0 0-1,1 0 1,-1 0 0,-16 0-17,32 0 16,-16 0 1,32 0 0,-16 0-1,0 0 1,-32 0 0,32 0 0,0 0 1,-32 0-1,1 0-3,0 0 3,-1 0-16,1 0 15</inkml:trace>
    </iact:actionData>
  </iact:action>
  <iact:action type="add" startTime="294041">
    <iact:property name="dataType"/>
    <iact:actionData xml:id="d43">
      <inkml:trace xmlns:inkml="http://www.w3.org/2003/InkML" xml:id="stk43" contextRef="#ctx0" brushRef="#br0">4730 10837 0,'16'0'31,"-1"0"-16,1 0-7,0 0 17,-1 0-17,1 0 0,15 0 3,47 0 7,31 0-2,16 0 1,16 0-1,93-63 1,-109 63 0,-16-15-1,0-1 1,-31 1 0,0-1-1,-31 16 1,31 0 0,-46 0-1,14 0 2,32 0-2,16 0 1,-47 0-1,31 0 0,16 0 1,-32 0 0,32 0-1,-16 0 1,0 0 0,0 0-1,-16 0 1,1 0 0,-1 0-1,1 0 1,-16 0-17,-1 0 17,32 0 0,1 0-1,-17 0 1,0 0-1,1 0 1,31 0 0,-48 0 0,-14 0-1,14 0 1,1 0 0,16 16-1,-16-16-15,-1 0 15,17 0 1,30 0-1,-14 0 1,-17 0 0,16 0-1,0 0 1,-15 0 0,-1 0-1,32 0 1,-16 15 0,31-15-1,-62 0-15,31 0 15,31 0 1,0 0-1,1 0 1,-17 0 0,17 0 0,-48 0-1,-15 0 1,15 0 0,1 0-1,-16 0 1,0 0-17,-16 0 17,0 0-17,31 0 16,-15 0 1,16 0 0,-16 16-1,15-1 1,16-15 0,-31 16-1,15-16 1,-30 0 0,-1 0-1,0 0 1,0 16-17,-15-16 17,31 0-1,-32 15 1,1-15 0,15 16-1,-15-16 1,15 0 0,-15 0-1,15 0 1,-16 0 0,1 0 0,15 0-1,-15 15-15,-1-15 15,1 0 1,15 0-1,16 0 1,-31 16 0,31 0-1,-16-16 1,16 0 0,-16 0-1,47 0 1,-16 0 0,1 0-1,-32 0-15,63 0 15,-32 0 1,-15 0 0,15 0-1,-15 0 1,16 0-1,-16 0 1,-1 0 0,1 0-1,0 0 1,0 0 0,0 0 0,-32 0-1,17 0 1,-1 0 0,-16 0-1,1 0 1,0 0 20,-1 0-21,1 0 457,-1 0-466,1 0 2,0 0-2,15 0 1,-16 0 3,64 0 5,-48 15 1,47-15 0,-47 0-1,16 0 1,15 0 1,-30 0-3,14 0 2,-30 32-17,46-32 16,1 0 1,15 15 0,0 1-1,-16-16 1,1 15 0,-32-15-1,16 16 1,-31-16 0,15 0-1,31 16 1,-31-16 0,1 0-1,-1 0 1,0 0 0,16 0-1,0 0 1,0 0 0,-16 0-1,16 0 1,-32 0 0,32 0-1,0 0 1,-16 0-16,47 0 15,-15 0 1,30 0-1,-30 0 1,-1 0 0,-31 0-1,16 0 1,-15 0 0,14 0-1,1 0 1,0 0 0,-16 0-1,-15 0 1,15 0 0,-15 0-1</inkml:trace>
    </iact:actionData>
  </iact:action>
  <iact:action type="add" startTime="299873">
    <iact:property name="dataType"/>
    <iact:actionData xml:id="d44">
      <inkml:trace xmlns:inkml="http://www.w3.org/2003/InkML" xml:id="stk44" contextRef="#ctx0" brushRef="#br0">11427 10931 0,'16'0'96,"15"0"-89,16 0 0,16 0 1,-1 0 4,110-16 4,109-31 9,-188 47-16,63-16 8,-77 16-1,-1 0 10,-47 0-10,-16 0 0,17 0 0,-17 0-5,32 0 4,0 0 2,-31 0-1,15-31 9,-16 31-14,17 0 6,14 0-3,1 0 4,-15 0-2,-17 0 0,32 0 9,-31 0-9</inkml:trace>
    </iact:actionData>
  </iact:action>
  <iact:action type="add" startTime="300808">
    <iact:property name="dataType"/>
    <iact:actionData xml:id="d45">
      <inkml:trace xmlns:inkml="http://www.w3.org/2003/InkML" xml:id="stk45" contextRef="#ctx0" brushRef="#br0">13769 10899 0,'16'0'32,"-1"0"-1,17 0-22,14 0-2,-14 0 2,-17 0-1,79 0 8,-16 0 3,31 0-5,16 0 4,47 0-2,-32 0 0,-30 0 1,-17 0 0,-77 0 0,46 0 0,-46 0-2,31 0 2,15 0-1,1 0 1,-48 0 0,1 0-1,0 0 1,-1 0 0,16 0-1,-15 0 1</inkml:trace>
    </iact:actionData>
  </iact:action>
  <iact:action type="add" startTime="301993">
    <iact:property name="dataType"/>
    <iact:actionData xml:id="d46">
      <inkml:trace xmlns:inkml="http://www.w3.org/2003/InkML" xml:id="stk46" contextRef="#ctx0" brushRef="#br0">16267 11040 0,'16'0'8,"-1"-31"14,1 31 11,-1 0-25,1 0 8,0 0-8,15 0 8,31 0 1,1 0 0,-1 0-1,1 0 2,-32 0-2,16 0 1,0 0-1,31 0 1,0 0 1,-47 0-2,47 0-1,0 0 2,-16 0-1,-46 0 1,15 0 0,32 0 0,-32 0-1,47-16 1,-16 16-1,32-16 1,0-15 0,62 16-1,-47 15 1,0-47 0,-30 47-1,-1 0 1,15 0 0,-15 0 0,32 0-1,-48 0 1,1 0 0,-32 0-1,-16 0 11,17 0-12,-17 0-6,16 0 8,16 0-1,0 0 1,31 0 0,0 0 0,0 0-1,-15 0 1,-1 0-1,-31 0 1,-15 0 0,15 0-1,-15 0 0,15 0 1,-15 0 0,-1 0-1,16 0 1,1 0 0,-17 0 0,1 0-1,15 0 1,-15 0 0,15 0-1,0 0 1,0 15 0,1-15-1,-17 0 1,32 0 0,-16 0-1,-15 0 1,15 0 0,-15 16 0,-1-16 58,1 0-60,0 16-7,-1-16 10,1 0-12,-1 0 3,17 0-2</inkml:trace>
    </iact:actionData>
  </iact:action>
  <iact:action type="add" startTime="303816">
    <iact:property name="dataType"/>
    <iact:actionData xml:id="d47">
      <inkml:trace xmlns:inkml="http://www.w3.org/2003/InkML" xml:id="stk47" contextRef="#ctx0" brushRef="#br0">18375 11009 0,'-16'0'40,"0"0"-33,1 0 1,-17 0 1,-14 0 0,-48 0 8,0 0 0,-31 0 0,1 0-1,-48 0 1,47 0-1,31 0 1,-15 0-1,-16 0 1,47 0-1,-109 0 1,15 0 0,16 0-1,31 0 1,78 0 0,0 0-1,0 0 1,16 0 0,-47 0-1,-16 0 1,-15 0 0,47 0-17,-126 0 16,17 0 1,-17 0 0,-15 0-1,-31 0 1,47 0 0,62 0-1,78 0 1,63 0 155,31 15-164,15 16-1,32-31 2,31 0-2,-32 0 8,251 0 2,-126 0-2,173 0 2,-17 0 0,-93 0-1,-15 0 1,-79 0 0,0 0-1,32 0 1,31 0 0,-32 0-1,-46 0 1,0 0 0,-79 0-1,64 0 1,-64 0 0,48 0-1,-32 0 1,0 0 0,-46 0-1,-16 0 1,-1 0 0,79-15-1,-15 15 1,-17-31 0,32-1 0,-47 32-1,-31 0 1,31 0 0,16 0-1,-32 0 1,-31-31 0</inkml:trace>
    </iact:actionData>
  </iact:action>
  <iact:action type="add" startTime="306296">
    <iact:property name="dataType"/>
    <iact:actionData xml:id="d48">
      <inkml:trace xmlns:inkml="http://www.w3.org/2003/InkML" xml:id="stk48" contextRef="#ctx0" brushRef="#br0">20139 10931 0,'0'0'1,"15"0"47,1 0-33,-1 0-8,1 0 9,0 0-8,-1 0 1,17 0-1,30 0 8,32 0 1,31 0 0,-16 0 0,-15 0-1,15 0 1,-16 0-1,-14 0 1,-64 0 0,1 0-1,-1 0 1,17 0 0,30 0 0,16 0-1,16 0 1,-16 0 0,15 0-1,-14 15 1,-33 1-1,17-16 1,30 15 0,1 1 0,-31 0-1,140-1 0,-79 16 1,-45-31 0,14 0-1,-46 0 1,-16 0 0,0 0-1,16 0 1,-15 0 0,-1 0 0</inkml:trace>
    </iact:actionData>
  </iact:action>
  <iact:action type="add" startTime="311336">
    <iact:property name="dataType"/>
    <iact:actionData xml:id="d49">
      <inkml:trace xmlns:inkml="http://www.w3.org/2003/InkML" xml:id="stk49" contextRef="#ctx0" brushRef="#br0">4074 9978 0,'-15'0'23,"-1"0"-15,1 16 9,-1-1 7,-15 16-16,15-15 16,0 0-16,1-1 6,-1 1 13,1 0-21,-1-1 19,16 1-10,0-1-5,0 1 7,0 31 0,0-16 0,0 16-1,0-16 1,16 0-1,-1 16 1,1 0 0,-1 16 0,17-32-1,-32 0 1,15 0 0,1-15 5</inkml:trace>
    </iact:actionData>
  </iact:action>
  <iact:action type="add" startTime="313146">
    <iact:property name="dataType"/>
    <iact:actionData xml:id="d50">
      <inkml:trace xmlns:inkml="http://www.w3.org/2003/InkML" xml:id="stk50" contextRef="#ctx0" brushRef="#br0">4121 7948 0,'0'0'0,"-15"16"13,-32-16-5,16 0 9,15 0-5,-62 0 5,-16 0 0,16 0 0,31 0-2,-62 0 2,31 0 0,0-16 0,47 0-1,-16 16 1,47-15 0,-47-1-1,16-15 1,15 15 0,1-46-1,-17 31 1,32-63 0,0 47-1,0-47 1,0 32 0,32 15-1,14 0 1,48-31 0,-31 31 0,15 1-1,-32 46 1,1-32 0,-16 32-1,1 0-15,-1 0 15,16 0 1,0 0-1,-1 0 1,-14 0 0,-17 0-1,1 16 1,31 15 0,-16-15-1,16 15 1,-32-15 0,17-1 2,-32 1-19,15-1 15,1 17 1,-1-17 2,-15 17-2,32-17 6,-32 1 1,0-1-15,0 1 17,0 0-17,0-1 8,0 1-2,0 15 4,-16 0-2,16-15 1,-16 0-1,1-1 0</inkml:trace>
    </iact:actionData>
  </iact:action>
  <iact:action type="add" startTime="315881">
    <iact:property name="dataType"/>
    <iact:actionData xml:id="d51">
      <inkml:trace xmlns:inkml="http://www.w3.org/2003/InkML" xml:id="stk51" contextRef="#ctx0" brushRef="#br0">4371 9650 0,'-16'0'38,"1"16"-5,-1-16-26,1 15 1,-1-15 1,0 16-2,16 0 9,-15-16 0,-32 31 0,16 0 1,-1 0 0,17-15 0,-16 31-1,15-16 1,-15 16 0,15 15-1,1-15 1,15-16 0,-16 1-1,16-17-15,0 16 15,0 32 1,0-16-1,0 15 1,0-31 0,0 16-1,0-31 1,0 15 0,16-15-1,-1 15 1,1-15 0,15 46 0,0-31-1,-31 0 1,0-15 1,16 0-2,-16-1 0,15-15 21,1 16-20</inkml:trace>
    </iact:actionData>
  </iact:action>
  <iact:action type="add" startTime="323304">
    <iact:property name="dataType"/>
    <iact:actionData xml:id="d52">
      <inkml:trace xmlns:inkml="http://www.w3.org/2003/InkML" xml:id="stk52" contextRef="#ctx0" brushRef="#br0">4371 9775 0,'-16'0'32,"1"0"-8,-16 0-8,31 16-9,-16-16 2,-31 15-2,31 1 15,1-1-20,-1 1 13,-15 15 3,15 1-2,1-17 1,-1 32 0,1-16-1,-1 32 1,0-16-1,1 31 1,15-32-1,0 48 1,0-16-1,0-15 1,31-16 0,-31-32 0</inkml:trace>
    </iact:actionData>
  </iact:action>
  <iact:action type="add" startTime="324145">
    <iact:property name="dataType"/>
    <iact:actionData xml:id="d53">
      <inkml:trace xmlns:inkml="http://www.w3.org/2003/InkML" xml:id="stk53" contextRef="#ctx0" brushRef="#br0">3278 9681 0,'31'16'118,"-15"-16"-110,15 0 0,-15 0 1,31 31-2,-32-31 4,17 0 5,-17 0 1,16 0 20</inkml:trace>
    </iact:actionData>
  </iact:action>
  <iact:action type="add" startTime="324913">
    <iact:property name="dataType"/>
    <iact:actionData xml:id="d54">
      <inkml:trace xmlns:inkml="http://www.w3.org/2003/InkML" xml:id="stk54" contextRef="#ctx0" brushRef="#br0">4277 9619 0,'-31'0'14,"15"15"2,1-15 0,-1 0 9,1 16-18,15 0 169,0-1-151,-16 1-17,0 0 0,1-1 0,-1 32 7,1-16 2,-1-15-8,0 46 8,16 16-1,-31-15 1,31 15-1,0 0 1,0-31-1,0 0 1,0-16 0,0-15-1,0 30 2,16 1-2,-1-16 1,17 1-1,-32-17 15,0 1-24,15 0 5,1 15 5,-1-16 0,-15 1 0,16 0 33,0-1-18,-16 1-24,15 15 2,-15-15 27,16 15 69</inkml:trace>
    </iact:actionData>
  </iact:action>
  <iact:action type="add" startTime="326593">
    <iact:property name="dataType"/>
    <iact:actionData xml:id="d55">
      <inkml:trace xmlns:inkml="http://www.w3.org/2003/InkML" xml:id="stk55" contextRef="#ctx0" brushRef="#br0">7119 9634 0,'15'0'30,"1"0"-13,15 0-10,-15 0 1,31 0 0,-16 0 3,62 0 6,17 0 0,-32 0 0,31 0-1,0 0 1,-46 0-1,30 0 0,-46 0-15,63 0 15,-1 0 1,-16 0-1,-46 0 1,-31 0 0</inkml:trace>
    </iact:actionData>
  </iact:action>
  <iact:action type="add" startTime="334496">
    <iact:property name="dataType"/>
    <iact:actionData xml:id="d56">
      <inkml:trace xmlns:inkml="http://www.w3.org/2003/InkML" xml:id="stk56" contextRef="#ctx0" brushRef="#br0">19499 9556 0,'0'16'56,"-16"-16"0,0 0-40,1 0 0,-1 0-8,-15 0 8,-63 0 1,32 0-1,-32 0 1,0 0 0,-46 0-1,-16 0 2,47 0-2,-16 0 1,0 0-1,15 0 1,64 0-1,-17 0 0,-30 0 1,14 0 0,-14 0-1,15 0 1,0 0 0,-16 0 0,16 0-1,-31 0 1,-1 0 0,-14 0-1,61 0-15,-15 0 15,-31 0 1,-1 0-1,1 0 1,16 0 0,-17 0-1,1 0 1,-16 0 0,16 0-1,31 0 1,-16 0 0,16 0 0,62 0-17,-62 0 16,0 0 1,-31 0 0,31 0-1,-31 0 1,15 0 0,16 0-1,-16 0 1,16 0-1,0 0 1,-16 0 0,16 0 0,32 0-17,-48 0 16,16 0 1,-16 0 0,1 0-1,14 0 1,-30 0 0,31 0-1,0 0 1,-16 0 0,32 0-1,15 0 1,-31 0 0,16 0-1,30 0 1,1 0 0,16 0 0</inkml:trace>
    </iact:actionData>
  </iact:action>
  <iact:action type="add" startTime="336440">
    <iact:property name="dataType"/>
    <iact:actionData xml:id="d57">
      <inkml:trace xmlns:inkml="http://www.w3.org/2003/InkML" xml:id="stk57" contextRef="#ctx0" brushRef="#br0">13613 9572 0,'16'0'177,"15"0"-170,-16 0 0,32 16 1,0-16 2,78 0 6,31 0 1,0 0 0,0 0 0,16 0-1,-31 0 1,-16 0 0,-63 0-1,-15 0 0,15 0-15,32 0 15,15 0 1,32 0-1,15 0 1,-47 0 0,32 0-1,-32 0 1,47 0 0,-47 0-1,32 0 1,-1 0 0,-15 0 0,-62 0-17,30 0 16,63 0 1,1 0 0,-17 0-1,16 0 1,31 0 0,-30 0-1,-33 0 1,1 0 0,-15 0-1,15 0 1,15 0 0,-78 0-16,63 0 14,-15 0 2,-17 0 0,1 0-1,31 0 1,0 0 0,-47 0-1,16 0 1,-32 0 0,16 0 0,-31 0-1</inkml:trace>
    </iact:actionData>
  </iact:action>
  <iact:action type="add" startTime="344237">
    <iact:property name="dataType"/>
    <iact:actionData xml:id="d58">
      <inkml:trace xmlns:inkml="http://www.w3.org/2003/InkML" xml:id="stk58" contextRef="#ctx0" brushRef="#br0">19795 8604 0,'0'31'47,"0"0"-40,0 16 2,0 0-2,0-16 1,0 79 14,0-48-14,0 1 18,0-48-19,16-15 75</inkml:trace>
    </iact:actionData>
  </iact:action>
  <iact:action type="add" startTime="344685">
    <iact:property name="dataType"/>
    <iact:actionData xml:id="d59">
      <inkml:trace xmlns:inkml="http://www.w3.org/2003/InkML" xml:id="stk59" contextRef="#ctx0" brushRef="#br0">19858 8932 0,'15'-16'79,"1"16"-63,31 0-9,-16 0 1,16 0 0,-16 0 1,63 0 17,-79 0-18,1 0 17</inkml:trace>
    </iact:actionData>
  </iact:action>
  <iact:action type="add" startTime="345164">
    <iact:property name="dataType"/>
    <iact:actionData xml:id="d60">
      <inkml:trace xmlns:inkml="http://www.w3.org/2003/InkML" xml:id="stk60" contextRef="#ctx0" brushRef="#br0">20232 8682 0,'0'16'80,"0"-1"-73,0 1 1,0-1 0,0 1 0,0 0 9,0 15-10,0-15 7,0-1 2,0 1 1,0-1-1,0 1 89,0 0-97,0-1 40,0 16-31,0-15-2</inkml:trace>
    </iact:actionData>
  </iact:action>
  <iact:action type="add" startTime="346036">
    <iact:property name="dataType"/>
    <iact:actionData xml:id="d61">
      <inkml:trace xmlns:inkml="http://www.w3.org/2003/InkML" xml:id="stk61" contextRef="#ctx0" brushRef="#br0">19967 9026 0,'-16'15'48,"1"1"-24,46-16 112,-15 0-128,30 0-1,-30 0 1,0 0 0,15 0 0,0 0 6,-15 0 4,-1 0-2,1 0 40,-1 0-40,17 0 32</inkml:trace>
    </iact:actionData>
  </iact:action>
  <iact:action type="add" startTime="346750">
    <iact:property name="dataType"/>
    <iact:actionData xml:id="d62">
      <inkml:trace xmlns:inkml="http://www.w3.org/2003/InkML" xml:id="stk62" contextRef="#ctx0" brushRef="#br0">20107 9041 0,'-15'0'46,"15"16"-31,0-1-6,0 1 1,0 0 7,0 15-1,0 16 2,0-32-2,-16 1 1,16-1-1</inkml:trace>
    </iact:actionData>
  </iact:action>
  <iact:action type="add" startTime="347277">
    <iact:property name="dataType"/>
    <iact:actionData xml:id="d63">
      <inkml:trace xmlns:inkml="http://www.w3.org/2003/InkML" xml:id="stk63" contextRef="#ctx0" brushRef="#br0">19889 9244 0,'0'16'22,"0"-1"27,0 1 6,31-16 281,-15 0-328,-1 0 0,17 0 0,-1 0 0,0 0 2,-15 0 7,30 0 0,-30 0-1,0 0 4,-1 0 4,1 0-16,-1 0 7,17 0 1,-17 0 2,1 0 101</inkml:trace>
    </iact:actionData>
  </iact:action>
  <iact:action type="add" startTime="348372">
    <iact:property name="dataType"/>
    <iact:actionData xml:id="d64">
      <inkml:trace xmlns:inkml="http://www.w3.org/2003/InkML" xml:id="stk64" contextRef="#ctx0" brushRef="#br0">19983 9400 0,'0'31'96,"0"-15"-81,0 0-7,0-1 0,0 1 8,0 0 1,15-16-1,1 0 1,-1 15 0,1 1-1,31-1 1,0 1-1,15-16 1,-15 16 0,-31-16 0,-1 0 0,1 0-1,-1 0 32</inkml:trace>
    </iact:actionData>
  </iact:action>
  <iact:action type="add" startTime="349228">
    <iact:property name="dataType"/>
    <iact:actionData xml:id="d65">
      <inkml:trace xmlns:inkml="http://www.w3.org/2003/InkML" xml:id="stk65" contextRef="#ctx0" brushRef="#br0">20529 9010 0,'-16'0'40,"1"0"-33,-1 0 9,1 0 9,15 31-10,0-15 1,0 15 0,0-15 9,0-1-2,0 1-14,15-1 7,1-15-1,-1 0 0,1 0 1,0 0 2,-1 0-1,16 0-1,1-31 0,-32 0 1,0 0 0,0 15-1,0-15 1,0 15 11,-32 16 35</inkml:trace>
    </iact:actionData>
  </iact:action>
  <iact:action type="add" startTime="350003">
    <iact:property name="dataType"/>
    <iact:actionData xml:id="d66">
      <inkml:trace xmlns:inkml="http://www.w3.org/2003/InkML" xml:id="stk66" contextRef="#ctx0" brushRef="#br0">20857 8729 0,'0'31'96,"-16"0"-88,16-15 0,0 0 1,0-1 0,0 63 8,0-31-1,0 16 2,0-32-2,0 16 0,0-32 1,0 1 0,0-1 0,0 1-1,0 0 0,-15-16 40</inkml:trace>
    </iact:actionData>
  </iact:action>
  <iact:action type="add" startTime="350572">
    <iact:property name="dataType"/>
    <iact:actionData xml:id="d67">
      <inkml:trace xmlns:inkml="http://www.w3.org/2003/InkML" xml:id="stk67" contextRef="#ctx0" brushRef="#br0">20748 9260 0,'-16'15'48,"16"1"-40,0 15-1,0-15 2,0 15-2,0-15 9,16 15 0,15 31 0,-31-30 1,31-1 0,-15-16 0,15 1-1,0-16 1,-15 0 0,30 0-1,-30 0 1,-16-16 57</inkml:trace>
    </iact:actionData>
  </iact:action>
  <iact:action type="add" startTime="351229">
    <iact:property name="dataType"/>
    <iact:actionData xml:id="d68">
      <inkml:trace xmlns:inkml="http://www.w3.org/2003/InkML" xml:id="stk68" contextRef="#ctx0" brushRef="#br0">21185 9010 0,'0'-16'15,"-16"48"32,16-17-31,0 16-8,0-15 8,16 15 24,-1-31-16,1 0-15,-1 0-2,1 0 9,15-15 9,-31-1-18,0-15 73,0 0-63,0 15 6,0-15-15,-15 15 24,-1 16 32</inkml:trace>
    </iact:actionData>
  </iact:action>
  <iact:action type="add" startTime="351900">
    <iact:property name="dataType"/>
    <iact:actionData xml:id="d69">
      <inkml:trace xmlns:inkml="http://www.w3.org/2003/InkML" xml:id="stk69" contextRef="#ctx0" brushRef="#br0">21263 8963 0,'0'0'1,"15"0"29,1 0 2,0 0-24,-1 0 5,48 0 4,-17 0 0,-14 0 0,-17 0 23,1 0-16</inkml:trace>
    </iact:actionData>
  </iact:action>
  <iact:action type="add" startTime="352339">
    <iact:property name="dataType"/>
    <iact:actionData xml:id="d70">
      <inkml:trace xmlns:inkml="http://www.w3.org/2003/InkML" xml:id="stk70" contextRef="#ctx0" brushRef="#br0">21528 8807 0,'16'-16'56,"-16"32"-31,0 15-17,0-15-1,0 77 9,0-30 1,-16-16 0,16 0 0</inkml:trace>
    </iact:actionData>
  </iact:action>
  <iact:action type="add" startTime="352931">
    <iact:property name="dataType"/>
    <iact:actionData xml:id="d71">
      <inkml:trace xmlns:inkml="http://www.w3.org/2003/InkML" xml:id="stk71" contextRef="#ctx0" brushRef="#br0">21388 9291 0,'15'0'89,"1"0"-74,15 0-6,-15 0 14,-1 0-15,1 0 24,-1 0 8,1 0 112,-16 16-95,0 15-41,0-16-9,0 17 2,0-1-2,0-16 1,0 48 9,0-47-1,-16-16 152,1 0-153,-1 0-7,1 0 33,-1 0 30,-15 0-47,31 31-16,0-16 0,-16 48 0,16-32 8,0 32 0,0-1 0,0-31 1,0-15 0,0-1 5,31-15 10,1 0-16,-17 0-2,48 0 2,-16 0 1,-16 0-1,0 0 1,-31-15 87,0-16-96</inkml:trace>
    </iact:actionData>
  </iact:action>
  <iact:action type="add" startTime="354453">
    <iact:property name="dataType"/>
    <iact:actionData xml:id="d72">
      <inkml:trace xmlns:inkml="http://www.w3.org/2003/InkML" xml:id="stk72" contextRef="#ctx0" brushRef="#br0">21809 8916 0,'16'0'6,"15"0"10,0 0 0,-15-15-3,109-1 4,31-31-1,-63 32 1,-77 15-2,0 0 2,-1 0-16,-15 15 95,0 32-79,0-31-10,0-1 6,0 1 6,0-1 5,0 1 17,-15-16 14</inkml:trace>
    </iact:actionData>
  </iact:action>
  <iact:action type="add" startTime="355053">
    <iact:property name="dataType"/>
    <iact:actionData xml:id="d73">
      <inkml:trace xmlns:inkml="http://www.w3.org/2003/InkML" xml:id="stk73" contextRef="#ctx0" brushRef="#br0">22059 9228 0,'-16'0'6,"1"0"34,46 0 64,31 0-96,1 0 0,46-31 0,-15 31 2,156-31 7,-32-16-1,-140 47 1,-62-15 0</inkml:trace>
    </iact:actionData>
  </iact:action>
  <iact:action type="add" startTime="355900">
    <iact:property name="dataType"/>
    <iact:actionData xml:id="d74">
      <inkml:trace xmlns:inkml="http://www.w3.org/2003/InkML" xml:id="stk74" contextRef="#ctx0" brushRef="#br0">22465 9213 0,'0'31'87,"0"-15"-79,0-1 0,0 17 0,0-17 2,0 16 7</inkml:trace>
    </iact:actionData>
  </iact:action>
  <iact:action type="add" startTime="356478">
    <iact:property name="dataType"/>
    <iact:actionData xml:id="d75">
      <inkml:trace xmlns:inkml="http://www.w3.org/2003/InkML" xml:id="stk75" contextRef="#ctx0" brushRef="#br0">22324 9447 0,'32'0'109,"-17"0"-85,16 0 0,-15 0-16,15-16 16,-15 16-8,-1 0-8,1 0 25,0 0 14,-1 0 90,-15 16-122,0 0-7,0 15 0,0 31 8,0 1 1,0-1 0,0-46 0,0 0 60,-15-16-45,-1 0-8,0 0 9,1 0-25,-16 0 15,15 0-7,0 0 8,1 0-11,-16 0 3,-16 0 1,0 0-1,31 0 1,16 15 136,0 1-145,0-1 0,0 32 1,16 0-2,-16-16 9,0 1 0,0-17 1,0 1-1,15 31 1,-15-16 0,0-16-1,32-15 53,-17 0-45,17 0-8,-17 0-8,16 0 0,1 0 0,-1 0 0,16 0 2,-1 0 6,-30 0 1,0 0 124,-16-15-133,0-1 1</inkml:trace>
    </iact:actionData>
  </iact:action>
  <iact:action type="add" startTime="358412">
    <iact:property name="dataType"/>
    <iact:actionData xml:id="d76">
      <inkml:trace xmlns:inkml="http://www.w3.org/2003/InkML" xml:id="stk76" contextRef="#ctx0" brushRef="#br0">23089 8901 0,'16'-16'31,"-1"16"-7,32 0-16,0 0 1,16-31-2,15 15 9,31 16 0,31 0 0,-46-31 1,-63 15-1,-15 16 1,15 0 0,-15 0 0,-1 0 76</inkml:trace>
    </iact:actionData>
  </iact:action>
  <iact:action type="add" startTime="359093">
    <iact:property name="dataType"/>
    <iact:actionData xml:id="d77">
      <inkml:trace xmlns:inkml="http://www.w3.org/2003/InkML" xml:id="stk77" contextRef="#ctx0" brushRef="#br0">23448 8838 0,'0'16'54,"0"-1"-37,0 1-10,0 15 1,0 0 3,0 63 6,0-31 0,0-17-1,0 17 1,0-48 0,0 17-1</inkml:trace>
    </iact:actionData>
  </iact:action>
  <iact:action type="add" startTime="359629">
    <iact:property name="dataType"/>
    <iact:actionData xml:id="d78">
      <inkml:trace xmlns:inkml="http://www.w3.org/2003/InkML" xml:id="stk78" contextRef="#ctx0" brushRef="#br0">23651 8823 0,'16'0'39,"-16"31"-15,0 16-9,0-16-7,0 16 0,0 0 0,0-1 2,0 64 6,0-48 1,0 1 0</inkml:trace>
    </iact:actionData>
  </iact:action>
  <iact:action type="add" startTime="360142">
    <iact:property name="dataType"/>
    <iact:actionData xml:id="d79">
      <inkml:trace xmlns:inkml="http://www.w3.org/2003/InkML" xml:id="stk79" contextRef="#ctx0" brushRef="#br0">23339 9416 0,'-16'15'61,"32"-15"-37,0 0-15,15 0 7,-16 0-8,17 0 0,-17 0-1,79 0 9,-16 0 1,0 0 0,-47 0-1,-15 0 46,0 0-54,-1 0 0</inkml:trace>
    </iact:actionData>
  </iact:action>
  <iact:action type="add" startTime="360812">
    <iact:property name="dataType"/>
    <iact:actionData xml:id="d80">
      <inkml:trace xmlns:inkml="http://www.w3.org/2003/InkML" xml:id="stk80" contextRef="#ctx0" brushRef="#br0">23573 9510 0,'0'31'79,"0"-16"-71,0 17 0,0-1 0,0 16 2,0 15 7,0 16-1,0-47 2,-15-31 106</inkml:trace>
    </iact:actionData>
  </iact:action>
  <iact:action type="add" startTime="361300">
    <iact:property name="dataType"/>
    <iact:actionData xml:id="d81">
      <inkml:trace xmlns:inkml="http://www.w3.org/2003/InkML" xml:id="stk81" contextRef="#ctx0" brushRef="#br0">23386 9837 0,'47'0'168,"-16"0"-160,16 0-1,15 0 1,-15 0 1,-31 0 0,30 0 8,17-15-1,-47 15 5,-1 0-8,1 0 3,-1 0 51,-15-16 5,0 1-55</inkml:trace>
    </iact:actionData>
  </iact:action>
  <iact:action type="add" startTime="362132">
    <iact:property name="dataType"/>
    <iact:actionData xml:id="d82">
      <inkml:trace xmlns:inkml="http://www.w3.org/2003/InkML" xml:id="stk82" contextRef="#ctx0" brushRef="#br0">24135 8448 0,'31'0'24,"-31"15"23,0 1-39,0 0 0,0 15 0,0-16 0,0 1 1,0 15 6,0-15 2,0 0 0,0-1 1</inkml:trace>
    </iact:actionData>
  </iact:action>
  <iact:action type="add" startTime="362675">
    <iact:property name="dataType"/>
    <iact:actionData xml:id="d83">
      <inkml:trace xmlns:inkml="http://www.w3.org/2003/InkML" xml:id="stk83" contextRef="#ctx0" brushRef="#br0">24042 8807 0,'0'16'65,"15"-16"-50,32 0 2,-16 0-9,0 0-1,16 0 1,-16 0 7,48 0 2,-64 0 0</inkml:trace>
    </iact:actionData>
  </iact:action>
  <iact:action type="add" startTime="363276">
    <iact:property name="dataType"/>
    <iact:actionData xml:id="d84">
      <inkml:trace xmlns:inkml="http://www.w3.org/2003/InkML" xml:id="stk84" contextRef="#ctx0" brushRef="#br0">24229 9041 0,'-16'0'72,"1"0"-57,-1 0 9,0 16-7,1-1-10,-1 17 9,1-17 1,15 1 0,0 15-1,0-15 7,0-1-12,0 1 6,0-1 2,0 1-3,15-16 0,1 0 0,-1 0 8,-15-16 1,0 1-8,0-16 5,0 15 10</inkml:trace>
    </iact:actionData>
  </iact:action>
  <iact:action type="add" startTime="364236">
    <iact:property name="dataType"/>
    <iact:actionData xml:id="d85">
      <inkml:trace xmlns:inkml="http://www.w3.org/2003/InkML" xml:id="stk85" contextRef="#ctx0" brushRef="#br0">24432 8729 0,'15'0'47,"-15"15"-39,0 1 8,0 15-8,0-15 0,0 15 0,0 0 6,0 63 2,0 62 1,0-15 0,0-48 0,32-30-1,-32-16 1,0-32 6,0-30 82</inkml:trace>
    </iact:actionData>
  </iact:action>
  <iact:action type="add" startTime="364732">
    <iact:property name="dataType"/>
    <iact:actionData xml:id="d86">
      <inkml:trace xmlns:inkml="http://www.w3.org/2003/InkML" xml:id="stk86" contextRef="#ctx0" brushRef="#br0">24494 9228 0,'16'-15'31,"0"15"1,-1 0-16,16 0 1,-15 0-10,0 0 2,-1 0-2,1-16 89,-16 1-64</inkml:trace>
    </iact:actionData>
  </iact:action>
  <iact:action type="add" startTime="365501">
    <iact:property name="dataType"/>
    <iact:actionData xml:id="d87">
      <inkml:trace xmlns:inkml="http://www.w3.org/2003/InkML" xml:id="stk87" contextRef="#ctx0" brushRef="#br0">24260 9057 0,'-16'0'24,"16"15"-1,16 1 1,0 15-1,-16-15 1,0 15 0,0-15 0,0 15-8,0-16 0,0 1 8,0 0-8,0-1 0,0 1 24,0 0-23,-16-16 38,0 0 65,1 0-96,-1 0 40</inkml:trace>
    </iact:actionData>
  </iact:action>
  <iact:action type="add" startTime="366699">
    <iact:property name="dataType"/>
    <iact:actionData xml:id="d88">
      <inkml:trace xmlns:inkml="http://www.w3.org/2003/InkML" xml:id="stk88" contextRef="#ctx0" brushRef="#br0">24166 9556 0,'0'16'97,"0"0"-82,0 15-7,0-16 17,0 17 14,0-17 57,16-15-48</inkml:trace>
    </iact:actionData>
  </iact:action>
  <iact:action type="add" startTime="367868">
    <iact:property name="dataType"/>
    <iact:actionData xml:id="d89">
      <inkml:trace xmlns:inkml="http://www.w3.org/2003/InkML" xml:id="stk89" contextRef="#ctx0" brushRef="#br0">24182 9541 0,'16'0'80,"-1"0"-40,1 0-17,-1 0-7,1 0-8,15 15 5,-15-15 3,15 0 1,-15 0 0,31 0 0,-16 0-1,-16-15 2,1 15 285,-16 15-280,0 1-7,0 0 16,0-1 25,0 1-34,0-1 89,0 1 73,-16-16-138,1 0 10,-1 0-41,1 0-9,-1 0 10,0 0-10,1 0 25,-1 0-16,1 0 0,-17 16 8,17-16 0,-1 0 0,-15 0 0,15 15 0</inkml:trace>
    </iact:actionData>
  </iact:action>
  <iact:action type="add" startTime="371677">
    <iact:property name="dataType"/>
    <iact:actionData xml:id="d90">
      <inkml:trace xmlns:inkml="http://www.w3.org/2003/InkML" xml:id="stk90" contextRef="#ctx0" brushRef="#br0">24978 10431 0,'-15'0'102,"-32"0"-93,-47 0-2,0 0 1,1 0 0,-32 0 0,31 0 7,-140 0 2,125 0-1,-63 0 0,32 0 1,-1 0 0,1 0-1,-32 0 1,31 0 0,1 0-1,-1 0 1,32 0 0,15 0-1,48 0-15,-1 0 18,-16-16-19,-15 1 15,-31 15 1,0 0 1,-1 0 0,17-16-1,15 16 1,-63-31 0,16 0-1,-140-16 1,31 0 0,15 16 0,110-16-1,-79 31 0,32-46 1,16 46-1,-16-31 1,0-15 0,-1 31-1,-14-16 1,-1-16 0,32 32-1,-1-16 1,47 16 0,16 0 0,31-1-1,1 1 1,14 16-1,-14-17 1,-1-14 0,31 14-1,-15 17 1,-16-32 0,31-16 0,-30-30-1,-1 15 1,47 15 0,0 48-1,0-32 1,0-31 0,78-63-1,-31 32 1,0 46 0,46 1-1,48-32 1,-1 16 0,-15 0-1,-16 16 1,-77 30-16,61 1 15,79-16 1,93-31-1,48 16 1,-32-1 0,-47-15-1,-62 63 1,-16 15 0,62-16-1,32 16 1,15 0 0,48 0-1,-188 0-15,109 0 15,-47 0 1,0 0 0,1 0-1,46 0 1,0 0-1,-47 0 1,1 0 0,-17 0 0,48 31-1,-47 0 1,31 1 0,-94-17-1,0 1 1,-15 31 0,15-32-1,32 17 1,-48-1 0,-30-16-1,-1 1 1,16 15-15,-31-31-1,47 32 15,-63-17-14,16 1 4,-32-16 2,17 15 0,-17-15 1,1 0-2,0 16 2,15 0 7,-31-1-9,15 1 2,17 15 6,-17 0 2,16-15-10,-15 15 2,-16-15-2,16-1 1,-1 1 0,1 0 1,-16 15-2,15-16 9,17 32-7,-32-31-2,0 31 1,15-16 0,-15 0 0,16 0 1,-16 1-1,0 15 0,16-16 7,-16-16-6,0 1 22,0 0-23,0-1 0,0 1 0,0 31 0,0-16-1,0-15 2,0 15 0,0-16-2,-16 63 1,-31-46 0,47-17 0,-47 48 0,0-1 10,16-31-12,0 16 2,0-16 0,-16 16 0,31 0 1,-15-16-2,-63 47 1,48-46 0,-32-1 0,-1 0 0,-14 32 1,-1-1-2,32-31 1,-1 1 4,-93 61 5,16 1-1,-32 0 1,63-48 0,31 17 0,46-32-1,-30 0 0,31 1 1,-1-17 0,-14 16-1,-17-15 1,1 15 0,30-31-1,1 0 1,16 0 251</inkml:trace>
    </iact:actionData>
  </iact:action>
  <iact:action type="add" startTime="381005">
    <iact:property name="dataType"/>
    <iact:actionData xml:id="d91">
      <inkml:trace xmlns:inkml="http://www.w3.org/2003/InkML" xml:id="stk91" contextRef="#ctx0" brushRef="#br0">18812 17801 0,'-32'0'70,"1"-31"-54,-16 0-8,16-16 1,-31-16-2,31 1 3,-48-63 7,1 16 0,32 46-1,30 16 1,0 32-1,1-1 1,15-46 841,0-63-849,0 15-2,0-46 3,0-187 7,0 30 0,47 17-1,-32 46 1,32 62-1,-31-30 1,46 77 0,-46 79-1,46-79 1,16 48-1,-15-17 1,15-15 0,15 32-1,-30-17 1,30 48 0,17 15-1,93 0 1,171-62 0,79-16 0,-31 0-1,-204 63-15,157-32 15,-47 0 1,-63 32-1,-62 31 2,16-1-3,30 32 3,32 0-2,32 0 1,-1 0-1,-16 32 2,79 77-2,-328-78 1,-16-31-16,0 0 14</inkml:trace>
    </iact:actionData>
  </iact:action>
  <iact:action type="add" startTime="404715">
    <iact:property name="dataType"/>
    <iact:actionData xml:id="d92">
      <inkml:trace xmlns:inkml="http://www.w3.org/2003/InkML" xml:id="stk92" contextRef="#ctx0" brushRef="#br0">2544 11711 0,'32'0'151,"-1"0"-144,16-15 1,-16 15 0,0 0 0,32-16 17,-32 16-19,47 0 22,-62 0-22,30 0 19,-14 0-11,-1 0 6,0-31-12,31 31 18,-15-16-18,16 16 17,-32 0-17,16-15 18,-32 15-19,17 0 18,-1 0-17,31-16 19,-15 0-20,16 16 18,-17-15-17,79 15 18,-93 0-18,46 0 17,-32 0-17,48 0 19,-63 0-21,1 0 20,-17 0-19,16 0 11,1 0 7,-17 0-17,48 0 17,-48 0-17,48 0 18,-48 0-19,32 0 19,-16 0-19,16 0 19,-31 0-18,15 0 18,-15 0-19,30 0 19,-30 0-19,0 0 19,-1 0-18,17 0 9,-17 0 1,16 0-1,-15 0-1,15 0 0,-15 0 0,15 0 1,-15 0 0,15 15 8,-15-15-17,-1 0 9,1 0-1,-1 0 1,1 0 0,15 0 0,-15 0 7,15 16-16,-15-16 11,-1 0-4,16 0 11,-15 0-19,15 0 11,-15 0-2,15 0 0,0 16 1,47-1 10,-62-15-19,0 0 8,-1 16 0,1-16 23,-1 0-23,1 0-3,0 0 11,15 0-17,16 0 12,-16 0-3,47 31 2,-47-31-4,16 16 3,0-1-17,15-15 16,16 0 1,0 31 0,-46-31-1,30 0 1,-15 0 0,31 0-1,0 0 1,16 0 0,-32 0-1,16 0 1,16 0 0,-16-15-1,-16 15 1,16 0 0,-15-31 0,15 15-1,-31 16 1,15-16-1,-30 16 1,46-31 0,-47 31 0,31 0-1,-15 0-15,0 0 15,15 0 1,16 0-1,-31 0 1,16 0 0,-16-15-1,15-1 1,-15 16 0,31-16-1,-47 16 1,0 0 0,32 0-1,-48 0-15,48-15 15,-16 15 1,31 0-1,-16 0 1,-15 0 0,-16 0 0,-15 0-1</inkml:trace>
    </iact:actionData>
  </iact:action>
  <iact:action type="add" startTime="408658">
    <iact:property name="dataType"/>
    <iact:actionData xml:id="d93">
      <inkml:trace xmlns:inkml="http://www.w3.org/2003/InkML" xml:id="stk93" contextRef="#ctx0" brushRef="#br0">3590 12398 0,'16'0'327,"0"0"-309,-1 0-11,1 0 17,-1 0-8,1 16-9,0-16 10,15 0-9,0 0 8,0 0-9,1 0 4,14 0 5,17 0 1,15 0-1,31 0 1,0 0 0,-15 0-1,31 0 1,-16 0 0,-77 0-1,46 0 1,-32 0-1,1 0 1,16 0 0,-1 0-1,1 0 1,-1 0 0,-15 0-1,15 0 1,-30 0 0,30 0-1,-31 0-15,0 0 15,48 0 1,-33 0-1,1 0 1,16 0 0,-32 0 0,0 0-1,16 0 1,0 0 0,15 0-1,1 0 1,-32 0-17,-16 0 17,1 0-17,15 0 16,1 0 1,-17 0 0,16 0-1,-15 0 1,15 0 0,-15 0 2,-1 0-4,1 0 3,0 0-3,15 0 2,-16 0 15,1 0 1</inkml:trace>
    </iact:actionData>
  </iact:action>
  <iact:action type="add" startTime="420291">
    <iact:property name="dataType"/>
    <iact:actionData xml:id="d94">
      <inkml:trace xmlns:inkml="http://www.w3.org/2003/InkML" xml:id="stk94" contextRef="#ctx0" brushRef="#br0">6166 12383 0,'16'0'94,"31"31"-76,-16-31-3,0 0-7,0 0 0,-15 0-1,31 0 1,-16 0 1,63 0 8,-32 0-1,16 0 1,0 0 0,-15 0 0,-1 0 0,16 0-1,0 0 1,-31 0-1,16 0 1,-32 0-1,47 0 1,-16 0-1,1 0 1,15 0 0,0 0-1,0 0 1,0 0 0,-16 0-1,1 0 1,46 0 0,0 0-1,-46 0-15,46 0 15,-15 0 1,-16 0-1,0 0 1,0 0 0,-16 0 0,32 0-1,-16 0 1,16 0-1,-16 0 1,62 0 0,-15 0 0,-62 0-17,46 0 16,16 0 1,0 0 0,-31 0-1,-16 0 1,-16 0 0,-15 0-1,47 0 1,-16 0 0,-16 0-1,0 0 1,-30 0-16,30 0 15,-15 0 0,0 0 1,15 0 0,-31 0-1,48 0 1,-33 0 0,1 0-1,-31 0 1,31 0 0,0 0 0,-16 0-1,-16 0-15,1 0 15,15 0 0,-15 0 1,15 0 0</inkml:trace>
    </iact:actionData>
  </iact:action>
  <iact:action type="add" startTime="425378">
    <iact:property name="dataType"/>
    <iact:actionData xml:id="d95">
      <inkml:trace xmlns:inkml="http://www.w3.org/2003/InkML" xml:id="stk95" contextRef="#ctx0" brushRef="#br0">3856 13070 0,'31'0'40,"-15"0"47,15 0-62,-16 0-9,17 0 0,-17 0-9,17 0 1,-17 0 0,1 0 3,77 0 15,-61 0-19,61 0 18,-61 0-17,46 0 18,-63 0-18,94 0 18,-93 0-19,31 0 19,-31 0-18,15 0 10,0 0-3,31 15 11,-46-15-15,15 0 10,-15 0-12,31 0 17,-16 0-17,16 0 16,-32 0-1,17 0 0,-17 0-9,16 0 3,-15 0-10,62 0 18,-62 0-18,15 0 9,0 0 0,16 0 7,-16 0-15,32 0 16,-32 0-10,0 0-5,-15 0 7,46 0 8,-46 0-17,15 0 8,16 0 2,-16 0-1,32 0 7,-48 0-16,63 0 18,-47 0-18,16 0 16,-31 0-15,46 0 17,-46 0-19,31 0 10,0 0 0,-1 0 0,1 0-1,-16 0 1,48 0 2,-33 0-5,-30 0 3,31 0-1,0 0 1,-16 0-1,0 0 2,16 0-3,0 0 2,0 0 0,-1 0 0,1 0-1,-16 0 1,1 0 0,15 0-1,-1 0 1,-14 0 0,30 0-1,-46 0 2,31 0-2,-16 0 1,-16 0-1,17 0 1,-1 0 9,-16 0-19,17 0 11,-17 0-2,1 0 3,-1 0-5,1 0 3,0 0 0,15 0 0,16 0 0,-16 0-1,0 0 2,0 0-4,-15 0 4,15 0-2,-15 0 1,15 0 1,-15 0-2,15 0 0,16 0 1,-32 0 0,17 0 0,-17 0-1,16 0 1,-15 0 0,0 0-2,15 0 2,16 0 0,0 0-1,15 0 1,-15 0 0,15 0 0,1 0-1,-16 0 1,15 0 0,-15 0-1,31 0 1,-16 0 0,-30 0-17,14 0 16,1 0 1,-16 0 0,16 0-1,0 0 1,-16 0 0,47 0-1,-31 0 1,16 0 0,-32 0-1,16 0 1,0 0 0,-16 0-16,16 0 14,15 0 2,1 0 0,-17 0-1,1 0 1,16 0 0,-17 0-1,1 0 1,0 0 0,-16 0 0,47 0-1,-62 0-15,15 0 15,-15 0-15,15 0 15,0 0 0,1 0 1,-1 0 0,-16 0-1,48 0 1,-32 0 0,31 0-1,-15 0 1,-15 0 0,-1 0-1,0 0-15,16 0 15,31 0 1,-16 0-1,16 0 1,-15 0 0,-48 0-1,17 0 1,14 0 0,-30 0-1,31 0 1,-31 0 0,-1 0-17,1 0 16,15 0-15,31 0 15,1 0 1,15 0 0,-16 0-1,-15 0 1,0 0 0,0 0-1,-16 0 1,0 0 0,-15 0-1,31 0 1,-32 0-17,1 0 17,15 0-17,32 0 16,-1 0 1,1 0 0,-17 0-1,17 0 1,-16 0 0,31 0-1,-16 0 1,16 0 0,16 0-1,15 0 1,-46 0 0,46 0-1,-15 0 1,15 0 0,-15 0 0,-16 0-1,-16 0 1,1 0 0,-17 0-1,64 0 1,-1 0 0,31 0-1,32 0 1,-78 0 0,31 0-1,-32 0 1,-15 0 0,0 0-1,1 0 1,-1 0 0,15 0-1,-15 0 1,0 0 0,-15 0-1,-16 0-15,31 0 15,-16 0 1,-15 0 0,-31 0-1,-1 0 1</inkml:trace>
    </iact:actionData>
  </iact:action>
  <iact:action type="add" startTime="434811">
    <iact:property name="dataType"/>
    <iact:actionData xml:id="d96">
      <inkml:trace xmlns:inkml="http://www.w3.org/2003/InkML" xml:id="stk96" contextRef="#ctx0" brushRef="#br0">14846 13148 0,'-31'0'159,"16"0"-151,-1 0-2,-15 0 3,-1 0 7,-14 0-3,-17 0 4,1 0-1,-16 0 1,-16 0 0,78 0-2,-93-31 2,31 31 0,0 0-1,16 0 1,-1 0 0,1 0 0,-32-16-1,47 16 1,-47 0-1,1 0 1,15 0 0,31 0-16,-31 0 15,-47 0 0,16 0 1,-16 0 0,16 0-1,-1 0 1,32 0 0,-15 0-1,-1 0 1,0 0 0,0 0-1,-46 0 1,62 0 0,15 0-1,-15 0 1,-15 0 0,-1 0-1,16 0 1,-16 0 0,32 0-1,15 0 1,0 0 0,0 0-1,-31 0 1,32 0 0,-17 0-1,16 0 1,0 0 0,32 0-1</inkml:trace>
    </iact:actionData>
  </iact:action>
  <iact:action type="add" startTime="437210">
    <iact:property name="dataType"/>
    <iact:actionData xml:id="d97">
      <inkml:trace xmlns:inkml="http://www.w3.org/2003/InkML" xml:id="stk97" contextRef="#ctx0" brushRef="#br0">1795 13835 0,'16'0'31,"-1"0"1,1 0-24,0 0 0,-1 0 0,16-16 2,47 16 6,32-15 1,46-1 0,16 16-1,-16 0 1,-31 0 0,-1 0-1,1-16 1,-78 16-1,16 0 1,-17 0-1,-14 0 2,-17 0-2,1 0 62,0 0-62,-1 0-9,1 0 10,-1 0-9,1 0-1,0 0 10</inkml:trace>
    </iact:actionData>
  </iact:action>
  <iact:action type="add" startTime="438298">
    <iact:property name="dataType"/>
    <iact:actionData xml:id="d98">
      <inkml:trace xmlns:inkml="http://www.w3.org/2003/InkML" xml:id="stk98" contextRef="#ctx0" brushRef="#br0">3356 14506 0,'16'0'151,"15"0"-143,0 0-1,1 0 2,-17 0-1,32 0 2,31 0 7,31 0 0,-15 0-1,0 0 1,-1 0 0,-15 16 0,-31-16-2,0 0 2,-16 0-16,94 31 15,0-31 0,31 16 1,-31-16-1,-16 0 1,-15 0 0,-47 0 0,15 0-1,32 0 1,0 0-1,46 0 1,47 0 0,-93 0 0,-16 0-1,-15 0 1,-1 0 0,-31 0-1,16 0 1,16 0 0,30 0-1,-15 0 1,16 0 0,-16 0-1,-16 0 1,17 0 0,-17 0-1,0 0 1,1 0 0,-16 0-1,0 0 1,15 0 0,0 0-1,1 0 1,15 0 0,16 0 0,15 0-1,0 0 1,-31 0 0,47 0-1,-16 0 1,-15-16 0,-16 1-1,-31-1 1,-31 0 0,15 1-1,0-17 1,16-14 0,-16-17-1,-15 1 1,31-32 0,-47 32 0,0-1-1,15 16 1,-15 16 0,0 15-1,0-15 1,0 16 0,0-1-1,-15-31 1,-1 31 0,16 1-1,-16-1 1,-15 1 0,15-17-1,-46-14 1,31 30 0,-16-31-1,-31 47 1,0-47 0,-16 47 0,-124-62-1,46 46 1,-31 1 0,0-1-1,31-15 1,16 31 0,-16 0-1,48 0 1,30 0 0,-31 0-1,-31 0 1,-31 0 0,62 0-17,-63 0 16,1 0 1,46 0 0,48 0-1,-1 0 1,0 15 0,-15 1-1,-47 15 1,0-15 0,47-16-1,-16 0 1,0 0 0,31 0-17,-15 0 16,-16 15 1,-31 32 0,15-31-1,1-1 1,15 17 0,63-32-1,-1 31 1,16-15 0,32-1 0,-17 1-1,1 15 1,16-31-16,-17 31 15,32 0 0,-31 1 1,31-1 0,0-15-1,0 15 1,0 0 0,0 16-1,0 0 1,0 15 0,0 16-1,0 16 1,0-63 0,0 0-1,0-15 1,16 0 0,-16-1 0,0 1-1,15-1 1,1 1-1,0 0 1,-1-16 0,1 15 0,15 1-17,0 0 16,32-16 1,-1 15 0,1-15-1,30 0 1,-30 0 0,30 0-1,17 0 1,-17 0 0,1-15-1,31-1 1,-94 16-16,16 0 15,-16 0-16,32-16 17,15 16-1,-16-31 1,16 31-1,16 0 1,15 0 0,0 0-1,-15 0 1,-16 0 0,16 0 0,0 0-1,15 0 1,-78 0-16,78 0 15,-15 0 0,-47 0 1,0 0 0,-16 0-1,0 0 1,-15 0 0,31 0-1,-16 0 1,-16 0 0,48 0-1,-48 0-15,32 0 15,-16 0 1,16 0-1,16 0 1,15 0 0,-16 0-1,1 0 1,-16 0 0,-32 0-1,48 0 1,-32 0 0,16 0-1,-1 0-15,33 0 15,-17 0 1,32 0 0,-16-16-1,15 16 1,-15 0 0,0 0-1,-15 0 1,-1 0 0,1 0-1,15 0 1,16 0 0,-48 0-17,17 0 16,-16 0 1,15 0 0,-31 0-1,32 0 1,-32 0 0,-15 0-1,-1 0 1</inkml:trace>
    </iact:actionData>
  </iact:action>
  <iact:action type="add" startTime="446386">
    <iact:property name="dataType"/>
    <iact:actionData xml:id="d99">
      <inkml:trace xmlns:inkml="http://www.w3.org/2003/InkML" xml:id="stk99" contextRef="#ctx0" brushRef="#br0">4668 15178 0,'15'0'15,"1"0"9,15 0 1,-15 0-18,15 0 9,0 0-8,78 0 8,16 0 1,94 0 0,-47 0 0,46-16-1,-77 0 1,62-15 1,-32 31-3,1 0 3,-110 0-3,63 0 2,-47-31-1,32 31 1,-17 0 0,17-16-1,-1 1 1,-31-1 0,-16 16-1,17-15 1,-1-1 0,-16 16-1,0 0 1,32 0 0,-78 0-16,77 0 15,17-16 0,-1 16 1,47 0 0,-47 0-1,1 0 1,15 0 0,-16 0-1,16 0 1,0 0 0,31 0-1,-94 0-15,79 0 15,30 0 1,-14 0-1,-33 0 1,1 0 0,16 0-1,-16 0 1,-16 0 0,-15 0-1,31 0 1,-16 0 0,-31 0-1,-47 0-15,16 0 15,-16 0 1,47 0-1,-31 0 1,16 0 0,-1 0-1,-15 0 1,15 0 0,-15 0 0,0 0-1,0 0 1,15 0 0,-15 0-17,0 0 16,-16 0 1,0 0 0,-15 0-1,0 0 1,15 0 0,-16 0-1,32 0 1,-16 0 0,-15 0-1,15 0 1,-15 0 0,31 0 0,0 0-1,15 0 1,0 0 0,1 0-1,31 0 1,-32 16 0,16 0-1,-31-16 1,15 15 0,32 1-1,-78-16-15,93 31 15,-47-15 1,1-1-1,15 16 1,16-15 0,-32 0-1,16-1 1,0 1 0,-15-16-1,15 16 1,15-16 0,-46 0-1,78 31 1,-63-31 0,-15 0 0,0 0-1,16 0 1,-17 0 0,-30 0-1,31 0 1,-16 0 1</inkml:trace>
    </iact:actionData>
  </iact:action>
  <iact:action type="add" startTime="451027">
    <iact:property name="dataType"/>
    <iact:actionData xml:id="d100">
      <inkml:trace xmlns:inkml="http://www.w3.org/2003/InkML" xml:id="stk100" contextRef="#ctx0" brushRef="#br0">4933 15818 0,'16'16'22,"15"-16"2,-16 0-16,17 0 0,-1 0 4,78 0 5,16 0 0,0 0-1,0 0 1,-63 0-1,94 0 1,-15-16-1,-16 0 1,-32 1 0,-30 15-1,15 0 1,0 0 0,16 0-1,31 0 1,-16 0 0,-15 0 0,-32 0-17,0 0 16,17 0 1,-33 0 0,1 0-1,0 0 1,0 0-1,-16-16 1,16 0 0,-16 16 0,-15 0 0,31 0-1,-1 0 1,-30 0-17,62 0 16,-31 0 1,31 0 0,-16 0-1,32 0 1,-16 0 0,-31 0 0,-16 0-1,-15 0 1,15 0-1,-15 0 3,15 0 270,-16 0-170,17 0-96,-17 0-6</inkml:trace>
    </iact:actionData>
  </iact:action>
  <iact:action type="add" startTime="453266">
    <iact:property name="dataType"/>
    <iact:actionData xml:id="d101">
      <inkml:trace xmlns:inkml="http://www.w3.org/2003/InkML" xml:id="stk101" contextRef="#ctx0" brushRef="#br0">6479 16411 0,'46'0'151,"-14"0"-143,-1 0-1,16 0 2,-16 0-1,31 0-1,-15 0 7,62 0 2,-30 0 1,14 0 0,-46 0-1,0 0 1,-16 0-1,0 0 1,-15 0 0,31 0-1,-32 0 1,17 0 0,-1 0-1,0 0 1,0 0 0,0 0-1,-15 0 1,15 0 0,-15 0-1,31 0 1,-16 0 1,-15 0-1,30 0-1,-14 0 0,14 0 1,-30 0 0,15 0-1,16 0 1,-16 0-1,16 0 1,0 0 0,0 0-1,-16 0 1,32 0 0,-32 0-1,47 0 1,-31 0 0,15 0-1,-15 0 1,0 0 0,0 0 0,-1 0-1,1 0 1,-16 0-1,48 0 1,-1 0 0,-32 0 0,1 0-1,0 0 1,0 0 0,-16 0-1,47 0 1,-31 0 0,0 0-1,15 0 1,-30 0 0,14 0-1,-14 0 1,-17 0 0,16 0-1,1 0 1,-1 0 0,16 0-1,0 0 1,-16 0 0,-16 0-1,1 0 1,15 0 0,-15 0-1,15 0 1,-15 0 0,15 0-1,0 0 1,-15 0 0,-1 0 0,1 0 1,0 0 165,-1 0-175,1 0-1,15 0 10,-15 0-1,-1 0 39,1 0 1682,31 0-1729,46 0 0,-61 0 4,61 0 4,-15 0 1,0 0 0,-15 0-1,-1 0 1,-46 0-1,31 0 1,31 0-1,-47 0 1,16 0 0,-16 0-1,-15 0 1,31 0 0,-16 0-1,16 0 1,-16 0 0,0 0-1,0 0-15,0 0 15,1 0 1,15 0-1,-1 0 1,17 0 0,-16 0-1,-1 0 1,-14 0 0,-1 0 0,16 0-1,15 0 1,1 0-1,-32 0-14,31 0 13,-15 0 2,16 0 0,-32 0-1,31 0 1,-46 0 0,46 0-1,-30 0 1,14 0 0,-14 0 1,-17 16-3,16-16 187,-15 0-194,0 0-1,30 0 2,-14 0-1,-1 0 9,31 0-1,-15 0 1,0 0 0,15 0 0,-30 0 0,30 0 0,-31 0-1,32 0 0,-32 0 2,0 0-2,16 0 0,0 0 1,31 0-1,0 0 1,-31 0 0,0 0-1,-16 0 1,0 0-1,-15 0 1,15 0 0,-15 0 0,15 0-17,16 0 16,0 0 1,15 0 0,0 0-1,1 0 1,46 0 0,-31 0-1,0 0 1,0 0 0,32 0 0,14 0-1,-77 0-16,16 0 17,-1 0-17,32 0 16,46 0 1,-15 0 0,0 0-1,-31 0 1,-16 0 0,0 0-1,-47 0 1,0 0 0,-15 0 0,15 0 1,-15 0-3,15 0 1,16 0 1,31 16 0,-16-16 0,-15 0-1,-16 15 1,32 16 0</inkml:trace>
    </iact:actionData>
  </iact:action>
  <iact:action type="add" startTime="460650">
    <iact:property name="dataType"/>
    <iact:actionData xml:id="d102">
      <inkml:trace xmlns:inkml="http://www.w3.org/2003/InkML" xml:id="stk102" contextRef="#ctx0" brushRef="#br0">5854 16505 0,'31'0'71,"-15"0"-56,15 0-6,0 0-1,16 0 0,-16 0 0,1 0 0,61 0 8,-30 0 0,-1 0 1,-31 0 0,16-16-1,-31 16 1,-1 0-1,1 0 1,0 0 0,-16-15 0,15 15 0,1 0-2,0 0 11,-1 0-17,1 0 9</inkml:trace>
    </iact:actionData>
  </iact:action>
  <iact:action type="add" startTime="461721">
    <iact:property name="dataType"/>
    <iact:actionData xml:id="d103">
      <inkml:trace xmlns:inkml="http://www.w3.org/2003/InkML" xml:id="stk103" contextRef="#ctx0" brushRef="#br0">5589 17176 0,'15'0'153,"17"0"-145,14 0-2,1 0 3,16 0-1,-1 0 0,16 0 6,78 0 3,-78 0-1,110 0 0,-17 0 1,1 0 0,0 0-1,-32 0 1,32 0 0,-47 0-1,15 0 1,-15 0 0,-15 0-1,-1 0 1,63 0 0,-16 0-1,47 0 1,15 0 0,1 0-1,31 16 1,31-16 0,-47 0-1,-47 0 1,-46 0 0,-32 0-1,-15 0 1,-32 0 0,-31 0-17,63 16 16,-47-16 1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9FBC8A4-DB8F-492D-A419-CDB6501A9C8F}" type="datetimeFigureOut">
              <a:rPr lang="ko-KR" altLang="en-US"/>
              <a:pPr>
                <a:defRPr/>
              </a:pPr>
              <a:t>2021-03-28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72FF594-8816-4498-ABC6-CAE2412A3AD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8417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9"/>
          <p:cNvSpPr>
            <a:spLocks noChangeShapeType="1"/>
          </p:cNvSpPr>
          <p:nvPr userDrawn="1"/>
        </p:nvSpPr>
        <p:spPr bwMode="auto">
          <a:xfrm>
            <a:off x="684213" y="2428875"/>
            <a:ext cx="7775575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230563" y="1857375"/>
            <a:ext cx="2698750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dirty="0">
                <a:latin typeface="+mn-lt"/>
                <a:ea typeface="+mn-ea"/>
              </a:rPr>
              <a:t>게임프로그래밍</a:t>
            </a:r>
          </a:p>
        </p:txBody>
      </p:sp>
      <p:sp>
        <p:nvSpPr>
          <p:cNvPr id="6" name="Line 20"/>
          <p:cNvSpPr>
            <a:spLocks noChangeShapeType="1"/>
          </p:cNvSpPr>
          <p:nvPr userDrawn="1"/>
        </p:nvSpPr>
        <p:spPr bwMode="auto">
          <a:xfrm>
            <a:off x="2540000" y="5334000"/>
            <a:ext cx="4103688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357313" y="5330825"/>
            <a:ext cx="6429375" cy="8128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Tempus Sans ITC" pitchFamily="82" charset="0"/>
              <a:ea typeface="+mn-ea"/>
            </a:endParaRP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Dept. of CSE, Univ. of </a:t>
            </a:r>
            <a:r>
              <a:rPr kumimoji="0" lang="en-US" altLang="ko-KR" dirty="0" err="1">
                <a:latin typeface="Tempus Sans ITC" pitchFamily="82" charset="0"/>
                <a:ea typeface="+mn-ea"/>
              </a:rPr>
              <a:t>Incheon</a:t>
            </a:r>
            <a:endParaRPr kumimoji="0" lang="en-US" altLang="ko-KR" dirty="0">
              <a:latin typeface="Tempus Sans ITC" pitchFamily="82" charset="0"/>
              <a:ea typeface="+mn-ea"/>
            </a:endParaRP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jong@incheon.ac.kr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http://ecl.incheon.ac.kr</a:t>
            </a:r>
            <a:endParaRPr kumimoji="0" lang="ko-KR" altLang="en-US" dirty="0">
              <a:latin typeface="Tempus Sans ITC" pitchFamily="82" charset="0"/>
              <a:ea typeface="+mn-ea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357313" y="4824413"/>
            <a:ext cx="6429375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dirty="0">
                <a:latin typeface="Tempus Sans ITC" pitchFamily="82" charset="0"/>
                <a:ea typeface="+mn-ea"/>
              </a:rPr>
              <a:t>박종승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28868"/>
            <a:ext cx="7772400" cy="742954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86124"/>
            <a:ext cx="6400800" cy="50006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dirty="0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16BC9-5DE9-4FAF-BC76-2B37917D3FC9}" type="datetime1">
              <a:rPr lang="ko-KR" altLang="en-US" smtClean="0"/>
              <a:pPr>
                <a:defRPr/>
              </a:pPr>
              <a:t>2021-03-28</a:t>
            </a:fld>
            <a:endParaRPr lang="ko-KR" altLang="en-US" dirty="0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EA972-C3E7-462A-84A5-2272D9A98898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00805-A241-41E2-8A2D-CED6D4B1AD46}" type="datetime1">
              <a:rPr lang="ko-KR" altLang="en-US" smtClean="0"/>
              <a:pPr>
                <a:defRPr/>
              </a:pPr>
              <a:t>2021-03-28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E652DB-9233-49CD-B887-38CCC3E387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467AB4-90A9-40D8-BEE4-E3F22D6746C9}" type="datetime1">
              <a:rPr lang="ko-KR" altLang="en-US" smtClean="0"/>
              <a:pPr>
                <a:defRPr/>
              </a:pPr>
              <a:t>2021-03-28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6A868B-9954-447C-810D-52EC572C33E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9"/>
          <p:cNvSpPr>
            <a:spLocks noChangeShapeType="1"/>
          </p:cNvSpPr>
          <p:nvPr userDrawn="1"/>
        </p:nvSpPr>
        <p:spPr bwMode="auto">
          <a:xfrm>
            <a:off x="428625" y="928688"/>
            <a:ext cx="8286750" cy="0"/>
          </a:xfrm>
          <a:prstGeom prst="line">
            <a:avLst/>
          </a:prstGeom>
          <a:noFill/>
          <a:ln w="127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46177"/>
            <a:ext cx="8229600" cy="524034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35B0B2-4B99-44E1-A45D-2C1E859E849F}" type="datetime1">
              <a:rPr lang="ko-KR" altLang="en-US" smtClean="0"/>
              <a:pPr>
                <a:defRPr/>
              </a:pPr>
              <a:t>2021-03-28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77180-DB43-4599-8C3B-BCB695ECF7C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2DF732-A5D8-4C7E-8D06-DBAD985D1D19}" type="datetime1">
              <a:rPr lang="ko-KR" altLang="en-US" smtClean="0"/>
              <a:pPr>
                <a:defRPr/>
              </a:pPr>
              <a:t>2021-03-28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67F185-B6CE-4BA8-B8D0-A84B0EDA0EF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1F09E-D8F8-44E5-B347-8E936651F66E}" type="datetime1">
              <a:rPr lang="ko-KR" altLang="en-US" smtClean="0"/>
              <a:pPr>
                <a:defRPr/>
              </a:pPr>
              <a:t>2021-03-28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B8379F-5E55-4D9E-A67F-5F93C72EB0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00A06-30EE-4330-ABBA-E5229282A3C2}" type="datetime1">
              <a:rPr lang="ko-KR" altLang="en-US" smtClean="0"/>
              <a:pPr>
                <a:defRPr/>
              </a:pPr>
              <a:t>2021-03-28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1A351-C08C-4D22-B27C-C792947C4A8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C94CFA-E29F-4F1B-8A66-8E3B397B47D8}" type="datetime1">
              <a:rPr lang="ko-KR" altLang="en-US" smtClean="0"/>
              <a:pPr>
                <a:defRPr/>
              </a:pPr>
              <a:t>2021-03-28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E39BBA-168B-43A0-99E6-AAC681F4F4A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30453-C1F6-471A-BC40-28A3F8BC3749}" type="datetime1">
              <a:rPr lang="ko-KR" altLang="en-US" smtClean="0"/>
              <a:pPr>
                <a:defRPr/>
              </a:pPr>
              <a:t>2021-03-28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799AC2-DEA0-4355-A2FE-52D34398A70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B2682-1770-47FE-B83D-07BC2B2B6C61}" type="datetime1">
              <a:rPr lang="ko-KR" altLang="en-US" smtClean="0"/>
              <a:pPr>
                <a:defRPr/>
              </a:pPr>
              <a:t>2021-03-28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8718B-8940-43F4-A44D-F748985FD8E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4C0D-B795-4024-B77B-549B3B72ED14}" type="datetime1">
              <a:rPr lang="ko-KR" altLang="en-US" smtClean="0"/>
              <a:pPr>
                <a:defRPr/>
              </a:pPr>
              <a:t>2021-03-28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C03F2-B4D0-49F5-A423-0973C8069E6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435C7B6-BF00-4B8D-AC51-7B5426BD7B47}" type="datetime1">
              <a:rPr lang="ko-KR" altLang="en-US" smtClean="0"/>
              <a:pPr>
                <a:defRPr/>
              </a:pPr>
              <a:t>2021-03-28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4A89899-558B-4580-B2FC-8190EB3693D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microsoft.com/office/2011/relationships/inkAction" Target="../ink/inkAction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게임프로그래밍</a:t>
            </a:r>
            <a:r>
              <a:rPr lang="en-US" altLang="ko-KR" dirty="0"/>
              <a:t>(2021</a:t>
            </a:r>
            <a:r>
              <a:rPr lang="ko-KR" altLang="en-US" dirty="0"/>
              <a:t>년</a:t>
            </a:r>
            <a:r>
              <a:rPr lang="en-US" altLang="ko-KR" dirty="0"/>
              <a:t>1</a:t>
            </a:r>
            <a:r>
              <a:rPr lang="ko-KR" altLang="en-US" dirty="0"/>
              <a:t>학기</a:t>
            </a:r>
            <a:r>
              <a:rPr lang="en-US" altLang="ko-KR" dirty="0"/>
              <a:t>) </a:t>
            </a:r>
            <a:r>
              <a:rPr lang="ko-KR" altLang="en-US" dirty="0"/>
              <a:t>과제 제출 안내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46177"/>
            <a:ext cx="8229600" cy="5240343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/>
              <a:t>과제 제출 내용</a:t>
            </a:r>
            <a:endParaRPr lang="en-US" altLang="ko-KR" dirty="0"/>
          </a:p>
          <a:p>
            <a:pPr lvl="1" eaLnBrk="1" hangingPunct="1"/>
            <a:r>
              <a:rPr lang="en-US" altLang="ko-KR" dirty="0"/>
              <a:t>[1] </a:t>
            </a:r>
            <a:r>
              <a:rPr lang="ko-KR" altLang="en-US" dirty="0"/>
              <a:t>프로젝트 소스</a:t>
            </a:r>
            <a:r>
              <a:rPr lang="en-US" altLang="ko-KR" dirty="0"/>
              <a:t>(</a:t>
            </a:r>
            <a:r>
              <a:rPr lang="ko-KR" altLang="en-US" dirty="0"/>
              <a:t>소스 파일</a:t>
            </a:r>
            <a:r>
              <a:rPr lang="en-US" altLang="ko-KR" dirty="0"/>
              <a:t>, </a:t>
            </a:r>
            <a:r>
              <a:rPr lang="ko-KR" altLang="en-US" dirty="0"/>
              <a:t>리소스 등</a:t>
            </a:r>
            <a:r>
              <a:rPr lang="en-US" altLang="ko-KR" dirty="0"/>
              <a:t>) : </a:t>
            </a:r>
            <a:r>
              <a:rPr lang="ko-KR" altLang="en-US" dirty="0"/>
              <a:t>하나의 </a:t>
            </a:r>
            <a:r>
              <a:rPr lang="en-US" altLang="ko-KR" dirty="0"/>
              <a:t>“zip” </a:t>
            </a:r>
            <a:r>
              <a:rPr lang="ko-KR" altLang="en-US" dirty="0"/>
              <a:t>파일로 압축하여 첨부</a:t>
            </a:r>
            <a:endParaRPr lang="en-US" altLang="ko-KR" dirty="0"/>
          </a:p>
          <a:p>
            <a:pPr lvl="2"/>
            <a:r>
              <a:rPr lang="ko-KR" altLang="en-US" b="1" u="sng" dirty="0"/>
              <a:t>필요 없는 중간생성 파일</a:t>
            </a:r>
            <a:r>
              <a:rPr lang="en-US" altLang="ko-KR" b="1" u="sng" dirty="0"/>
              <a:t>, </a:t>
            </a:r>
            <a:r>
              <a:rPr lang="ko-KR" altLang="en-US" b="1" u="sng" dirty="0"/>
              <a:t>폴더 및 최종 실행 파일 등을 모두 삭제한 후에 압축할 것</a:t>
            </a:r>
            <a:r>
              <a:rPr lang="en-US" altLang="ko-KR" b="1" u="sng" dirty="0"/>
              <a:t>!!</a:t>
            </a:r>
          </a:p>
          <a:p>
            <a:pPr lvl="2"/>
            <a:r>
              <a:rPr lang="ko-KR" altLang="en-US" dirty="0"/>
              <a:t>압축파일명 </a:t>
            </a:r>
            <a:r>
              <a:rPr lang="en-US" altLang="ko-KR" dirty="0"/>
              <a:t>: “HW1_</a:t>
            </a:r>
            <a:r>
              <a:rPr lang="ko-KR" altLang="en-US" dirty="0"/>
              <a:t>학번</a:t>
            </a:r>
            <a:r>
              <a:rPr lang="en-US" altLang="ko-KR" dirty="0"/>
              <a:t>(</a:t>
            </a:r>
            <a:r>
              <a:rPr lang="ko-KR" altLang="en-US" dirty="0"/>
              <a:t>이름</a:t>
            </a:r>
            <a:r>
              <a:rPr lang="en-US" altLang="ko-KR" dirty="0"/>
              <a:t>).zip” </a:t>
            </a:r>
          </a:p>
          <a:p>
            <a:pPr lvl="3"/>
            <a:r>
              <a:rPr lang="en-US" altLang="ko-KR" dirty="0"/>
              <a:t>HW</a:t>
            </a:r>
            <a:r>
              <a:rPr lang="en-US" altLang="ko-KR" dirty="0">
                <a:solidFill>
                  <a:srgbClr val="0070C0"/>
                </a:solidFill>
              </a:rPr>
              <a:t>1</a:t>
            </a:r>
            <a:r>
              <a:rPr lang="en-US" altLang="ko-KR" dirty="0"/>
              <a:t>_ </a:t>
            </a:r>
            <a:r>
              <a:rPr lang="ko-KR" altLang="en-US" dirty="0"/>
              <a:t>에서 </a:t>
            </a:r>
            <a:r>
              <a:rPr lang="en-US" altLang="ko-KR" dirty="0">
                <a:solidFill>
                  <a:srgbClr val="0070C0"/>
                </a:solidFill>
              </a:rPr>
              <a:t>1</a:t>
            </a:r>
            <a:r>
              <a:rPr lang="ko-KR" altLang="en-US" dirty="0"/>
              <a:t>은 과제 번호를 의미함</a:t>
            </a:r>
            <a:r>
              <a:rPr lang="en-US" altLang="ko-KR" dirty="0"/>
              <a:t>: </a:t>
            </a:r>
            <a:r>
              <a:rPr lang="ko-KR" altLang="en-US" dirty="0"/>
              <a:t>두 번째 과제는 </a:t>
            </a:r>
            <a:r>
              <a:rPr lang="en-US" altLang="ko-KR" dirty="0"/>
              <a:t>HW1 </a:t>
            </a:r>
            <a:r>
              <a:rPr lang="ko-KR" altLang="en-US" dirty="0"/>
              <a:t>대신 </a:t>
            </a:r>
            <a:r>
              <a:rPr lang="en-US" altLang="ko-KR" dirty="0"/>
              <a:t>HW2</a:t>
            </a:r>
            <a:r>
              <a:rPr lang="ko-KR" altLang="en-US" dirty="0"/>
              <a:t>로</a:t>
            </a:r>
            <a:endParaRPr lang="en-US" altLang="ko-KR" dirty="0"/>
          </a:p>
          <a:p>
            <a:pPr lvl="2"/>
            <a:r>
              <a:rPr lang="ko-KR" altLang="en-US" dirty="0"/>
              <a:t>반드시 완전하게 컴파일 및 실행되어야 함 </a:t>
            </a:r>
            <a:r>
              <a:rPr lang="en-US" altLang="ko-KR" dirty="0"/>
              <a:t>(</a:t>
            </a:r>
            <a:r>
              <a:rPr lang="ko-KR" altLang="en-US" dirty="0"/>
              <a:t>제출 전에 컴파일이 잘 되는지 확인요</a:t>
            </a:r>
            <a:r>
              <a:rPr lang="en-US" altLang="ko-KR" dirty="0"/>
              <a:t>)</a:t>
            </a:r>
          </a:p>
          <a:p>
            <a:pPr lvl="1" eaLnBrk="1" hangingPunct="1"/>
            <a:r>
              <a:rPr lang="en-US" altLang="ko-KR" dirty="0"/>
              <a:t>[2] </a:t>
            </a:r>
            <a:r>
              <a:rPr lang="ko-KR" altLang="en-US" dirty="0"/>
              <a:t>보고서 파일</a:t>
            </a:r>
            <a:r>
              <a:rPr lang="en-US" altLang="ko-KR" dirty="0"/>
              <a:t>(</a:t>
            </a:r>
            <a:r>
              <a:rPr lang="en-US" altLang="ko-KR" dirty="0" err="1"/>
              <a:t>hwp</a:t>
            </a:r>
            <a:r>
              <a:rPr lang="en-US" altLang="ko-KR" dirty="0"/>
              <a:t>/docx) : </a:t>
            </a:r>
            <a:r>
              <a:rPr lang="ko-KR" altLang="en-US" dirty="0"/>
              <a:t>자유 형식</a:t>
            </a:r>
            <a:r>
              <a:rPr lang="en-US" altLang="ko-KR" dirty="0"/>
              <a:t>, </a:t>
            </a:r>
            <a:r>
              <a:rPr lang="ko-KR" altLang="en-US" dirty="0"/>
              <a:t>분량 자유</a:t>
            </a:r>
            <a:endParaRPr lang="en-US" altLang="ko-KR" dirty="0"/>
          </a:p>
          <a:p>
            <a:pPr lvl="2"/>
            <a:r>
              <a:rPr lang="ko-KR" altLang="en-US" dirty="0"/>
              <a:t>보고서 파일에 실행 장면 캡처 이미지를 포함시켜서 작성할 것</a:t>
            </a:r>
            <a:endParaRPr lang="en-US" altLang="ko-KR" dirty="0"/>
          </a:p>
          <a:p>
            <a:pPr lvl="2"/>
            <a:r>
              <a:rPr lang="ko-KR" altLang="en-US" dirty="0"/>
              <a:t>실행 방법 </a:t>
            </a:r>
            <a:r>
              <a:rPr lang="en-US" altLang="ko-KR" dirty="0"/>
              <a:t>(</a:t>
            </a:r>
            <a:r>
              <a:rPr lang="ko-KR" altLang="en-US" dirty="0" err="1"/>
              <a:t>키조작</a:t>
            </a:r>
            <a:r>
              <a:rPr lang="en-US" altLang="ko-KR" dirty="0"/>
              <a:t>)</a:t>
            </a:r>
            <a:r>
              <a:rPr lang="ko-KR" altLang="en-US" dirty="0"/>
              <a:t>에 대해서 설명할 것</a:t>
            </a:r>
            <a:endParaRPr lang="en-US" altLang="ko-KR" dirty="0"/>
          </a:p>
          <a:p>
            <a:pPr lvl="1" eaLnBrk="1" hangingPunct="1"/>
            <a:r>
              <a:rPr lang="en-US" altLang="ko-KR" dirty="0"/>
              <a:t>[3] </a:t>
            </a:r>
            <a:r>
              <a:rPr lang="ko-KR" altLang="en-US" dirty="0"/>
              <a:t>발표 동영상</a:t>
            </a:r>
            <a:r>
              <a:rPr lang="en-US" altLang="ko-KR" dirty="0"/>
              <a:t> </a:t>
            </a:r>
            <a:r>
              <a:rPr lang="ko-KR" altLang="en-US" dirty="0"/>
              <a:t>파일</a:t>
            </a:r>
            <a:r>
              <a:rPr lang="en-US" altLang="ko-KR" dirty="0"/>
              <a:t>(mp4)</a:t>
            </a:r>
            <a:r>
              <a:rPr lang="ko-KR" altLang="en-US" dirty="0"/>
              <a:t> </a:t>
            </a:r>
            <a:r>
              <a:rPr lang="en-US" altLang="ko-KR" dirty="0"/>
              <a:t>: (5</a:t>
            </a:r>
            <a:r>
              <a:rPr lang="ko-KR" altLang="en-US" dirty="0"/>
              <a:t>분 이내</a:t>
            </a:r>
            <a:r>
              <a:rPr lang="en-US" altLang="ko-KR" dirty="0"/>
              <a:t>)</a:t>
            </a:r>
            <a:r>
              <a:rPr lang="ko-KR" altLang="en-US" dirty="0"/>
              <a:t>을 제출해야 함</a:t>
            </a:r>
            <a:r>
              <a:rPr lang="en-US" altLang="ko-KR" dirty="0"/>
              <a:t>. </a:t>
            </a:r>
            <a:r>
              <a:rPr lang="ko-KR" altLang="en-US" u="sng" dirty="0"/>
              <a:t>본인 얼굴 포함되어야 함</a:t>
            </a:r>
            <a:r>
              <a:rPr lang="en-US" altLang="ko-KR" u="sng" dirty="0"/>
              <a:t>.</a:t>
            </a:r>
          </a:p>
          <a:p>
            <a:pPr lvl="2" eaLnBrk="1" hangingPunct="1"/>
            <a:r>
              <a:rPr lang="en-US" altLang="ko-KR" dirty="0" err="1"/>
              <a:t>VisualStudio</a:t>
            </a:r>
            <a:r>
              <a:rPr lang="ko-KR" altLang="en-US" dirty="0"/>
              <a:t>에서 각 소스코드를 보여주면서 소스코드의 주요 부분을 설명</a:t>
            </a:r>
            <a:endParaRPr lang="en-US" altLang="ko-KR" dirty="0"/>
          </a:p>
          <a:p>
            <a:pPr lvl="2" eaLnBrk="1" hangingPunct="1"/>
            <a:r>
              <a:rPr lang="ko-KR" altLang="en-US" dirty="0"/>
              <a:t>제작한 프로그램을 실행하면서 아이디어</a:t>
            </a:r>
            <a:r>
              <a:rPr lang="en-US" altLang="ko-KR" dirty="0"/>
              <a:t>,</a:t>
            </a:r>
            <a:r>
              <a:rPr lang="ko-KR" altLang="en-US" dirty="0"/>
              <a:t> 구현 내용</a:t>
            </a:r>
            <a:r>
              <a:rPr lang="en-US" altLang="ko-KR" dirty="0"/>
              <a:t>, </a:t>
            </a:r>
            <a:r>
              <a:rPr lang="ko-KR" altLang="en-US" dirty="0"/>
              <a:t>주로 노력한 내용 등을 설명</a:t>
            </a:r>
            <a:endParaRPr lang="en-US" altLang="ko-KR" dirty="0"/>
          </a:p>
          <a:p>
            <a:r>
              <a:rPr lang="ko-KR" altLang="en-US" dirty="0"/>
              <a:t>제출 요령 및 제출 기한</a:t>
            </a:r>
            <a:endParaRPr lang="en-US" altLang="ko-KR" dirty="0"/>
          </a:p>
          <a:p>
            <a:pPr lvl="1"/>
            <a:r>
              <a:rPr lang="en-US" altLang="ko-KR" dirty="0"/>
              <a:t>LMS </a:t>
            </a:r>
            <a:r>
              <a:rPr lang="ko-KR" altLang="en-US" dirty="0"/>
              <a:t>사이트를 통한 온라인 제출</a:t>
            </a:r>
            <a:endParaRPr lang="en-US" altLang="ko-KR" dirty="0"/>
          </a:p>
          <a:p>
            <a:pPr lvl="1"/>
            <a:r>
              <a:rPr lang="ko-KR" altLang="en-US" dirty="0"/>
              <a:t>마감일 </a:t>
            </a:r>
            <a:r>
              <a:rPr lang="en-US" altLang="ko-KR" dirty="0"/>
              <a:t>: </a:t>
            </a:r>
            <a:r>
              <a:rPr lang="ko-KR" altLang="en-US" dirty="0"/>
              <a:t>해당 과제 제출 게시판 의 제출 기간내</a:t>
            </a:r>
            <a:endParaRPr lang="en-US" altLang="ko-KR" dirty="0"/>
          </a:p>
          <a:p>
            <a:r>
              <a:rPr lang="ko-KR" altLang="en-US" dirty="0"/>
              <a:t>기타</a:t>
            </a:r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C00000"/>
                </a:solidFill>
              </a:rPr>
              <a:t>꼭 스스로 하기</a:t>
            </a:r>
            <a:r>
              <a:rPr lang="en-US" altLang="ko-KR" b="1" dirty="0">
                <a:solidFill>
                  <a:srgbClr val="C00000"/>
                </a:solidFill>
              </a:rPr>
              <a:t>!!</a:t>
            </a:r>
          </a:p>
          <a:p>
            <a:pPr lvl="2"/>
            <a:r>
              <a:rPr lang="ko-KR" altLang="en-US" dirty="0"/>
              <a:t>스스로 하지 않은 경우에는 제출 여부와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 무관하게 </a:t>
            </a:r>
            <a:r>
              <a:rPr lang="en-US" altLang="ko-KR" dirty="0"/>
              <a:t>0</a:t>
            </a:r>
            <a:r>
              <a:rPr lang="ko-KR" altLang="en-US" dirty="0"/>
              <a:t>점 처리됩니다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동료의 숙제를 복사 수정한 경우는 보여준 학생도</a:t>
            </a:r>
            <a:endParaRPr lang="en-US" altLang="ko-KR" dirty="0"/>
          </a:p>
          <a:p>
            <a:pPr marL="1371600" lvl="3" indent="0">
              <a:buNone/>
            </a:pPr>
            <a:r>
              <a:rPr lang="ko-KR" altLang="en-US" dirty="0"/>
              <a:t>     </a:t>
            </a:r>
            <a:r>
              <a:rPr lang="en-US" altLang="ko-KR" dirty="0"/>
              <a:t>0</a:t>
            </a:r>
            <a:r>
              <a:rPr lang="ko-KR" altLang="en-US" dirty="0"/>
              <a:t>점 처리 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77180-DB43-4599-8C3B-BCB695ECF7CF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694B23A3-EFA6-45FF-A627-F3B26198253B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46200" y="798120"/>
              <a:ext cx="8790480" cy="561060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694B23A3-EFA6-45FF-A627-F3B26198253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6840" y="788760"/>
                <a:ext cx="8809200" cy="5629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4684"/>
    </mc:Choice>
    <mc:Fallback xmlns="">
      <p:transition spd="slow" advTm="5546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224</Words>
  <Application>Microsoft Office PowerPoint</Application>
  <PresentationFormat>화면 슬라이드 쇼(4:3)</PresentationFormat>
  <Paragraphs>24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굴림</vt:lpstr>
      <vt:lpstr>맑은 고딕</vt:lpstr>
      <vt:lpstr>Arial</vt:lpstr>
      <vt:lpstr>Tempus Sans ITC</vt:lpstr>
      <vt:lpstr>Office 테마</vt:lpstr>
      <vt:lpstr>게임프로그래밍(2021년1학기) 과제 제출 안내</vt:lpstr>
    </vt:vector>
  </TitlesOfParts>
  <Company>인천대학교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김대성</cp:lastModifiedBy>
  <cp:revision>157</cp:revision>
  <dcterms:created xsi:type="dcterms:W3CDTF">2008-02-22T16:44:23Z</dcterms:created>
  <dcterms:modified xsi:type="dcterms:W3CDTF">2021-03-28T04:29:48Z</dcterms:modified>
</cp:coreProperties>
</file>