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Action1.xml" ContentType="application/vnd.ms-office.inkAct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08" autoAdjust="0"/>
    <p:restoredTop sz="95731" autoAdjust="0"/>
  </p:normalViewPr>
  <p:slideViewPr>
    <p:cSldViewPr>
      <p:cViewPr varScale="1">
        <p:scale>
          <a:sx n="91" d="100"/>
          <a:sy n="91" d="100"/>
        </p:scale>
        <p:origin x="177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512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61873" units="1/cm"/>
          <inkml:channelProperty channel="Y" name="resolution" value="42.85714" units="1/cm"/>
          <inkml:channelProperty channel="T" name="resolution" value="1" units="1/dev"/>
        </inkml:channelProperties>
      </inkml:inkSource>
      <inkml:timestamp xml:id="ts0" timeString="2021-03-14T09:50:21.5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3379">
    <iact:property name="dataType"/>
    <iact:actionData xml:id="d0">
      <inkml:trace xmlns:inkml="http://www.w3.org/2003/InkML" xml:id="stk0" contextRef="#ctx0" brushRef="#br0">1826 2171 0,'16'0'104,"15"15"-89,0 1 1,-15-16-7,0 15 8,30-15 0,1 16 1,-31-16-2,31 0 0,-32 0 1,1 0-1,0 0 1,15 0 0,-16 0-1,79 0 0,0-16 1,-47 16 0,15 0-1,-46 0 1,15 0 0,0 0-1,16 0 1,0 0 0,15 0-1,-46 0 1,-1 0-16,48 0 15,15 0 0,-16 0 1,16 0 0,-15 0 0,-48 0-1,17 0 1,15 0 0,-32 0-1,48 0 1,-17 0-1,32 0 1,-62 0-16,0 0 15,31-15 1,-16 15 30,-16 0-22,17 0-18,-17 0 9,1 0 0,-1 0-8,1 0 8,0 0 17,-1 0-26,1 0 2,31 15 7,-16-15 2,-15 0-2,-1 0 13,1 0-13,-1 0-8,17 16 5,-17-16 4,16 0 0,16 0 0,-31 0-1,15 0 1,-15 0-1,15 31 1,16-31 0,0 0 0,-32 0-1,16 0 1,-15 0 0,-16 16 0,47-16-1,0 0 1,-32 0 0,17 0-1,-17 0 32,1 16-41,-1-16 5,1 0 4,0 0 1,-1 0 51,1 15-45</inkml:trace>
    </iact:actionData>
  </iact:action>
  <iact:action type="add" startTime="7476">
    <iact:property name="dataType"/>
    <iact:actionData xml:id="d1">
      <inkml:trace xmlns:inkml="http://www.w3.org/2003/InkML" xml:id="stk1" contextRef="#ctx0" brushRef="#br0">4621 2280 0,'-16'0'126,"1"0"-93,-17 0-17,17 0-1,-17 0-4,-30 0 6,-47 0-1,31 0 1,-16 0 0,0 0-1,16 0 2,47 0-3,-16 0 2,-46 0-1,15 0 1,-16 0 0,0 0-1,16 0 1,-16 0 0,48 0-1,-1 0 1,0 0 0,0 0-1,-15 0 1,46 0-16,-78 0 15,32 0 0,15 0 1,-31 0 0,16 0-1,30 0 1,-14 0 0,14 0-1,-15 0 2,32 0-1,-16 0 0,15 0-1</inkml:trace>
    </iact:actionData>
  </iact:action>
  <iact:action type="add" startTime="9964">
    <iact:property name="dataType"/>
    <iact:actionData xml:id="d2">
      <inkml:trace xmlns:inkml="http://www.w3.org/2003/InkML" xml:id="stk2" contextRef="#ctx0" brushRef="#br0">5448 2233 0,'16'0'134,"-1"0"-125,1 0-2,0 0 1,-1 0 0,32 0 8,-31 0 0,31 0 1,-16 0 0,-16 0 0,48 0-1,-1 0 0,16 0 1,-15 16 0,15-16 0,15 31 0,-46-31-1,31 0 1,-15 0 0,-32 0 0,16 0-1,0 0 0,0 0 1,15 0 0,-31 0-1,0 0 1,16 0 0,-31 0 0,15 0-1,0 0 1,-15 0-1,31 0 0,0 0 1,-16 0 0,0 0 0,0 0-1,-15 0 1,15 0 0,0 0-1,1 0 1,-1 0 0,-16 0-1,1 0-15,0 0 15,15 0 1,-16 0-1,17 0 1,-1 0 0,0 0-1,16 0 1,-16 0 0,32 0-1,-1 0 1,16 0 0,94 0 0,-63 0-1,-31 0 1,0 0-1,0 0 1,16 0 0,0 0-1,-32 0 1,32 0 0,-32 0 0,1 0-1,-1 0 1,32 0 0,-16 0-1,0 0 1,0 0 0,16 0-1,-16 0 1,31 0 0,0 0-1,-31 0 1,47 0 0,31 0-1,-31 0 1,-62 0-16,108 0 15,-77 0 0,-16 0 1,-15 0 0,15 0 0,15 0-1,17 0 1,-17 0 0,1 0-1,-16 0 1,16 0 0,-32 0-1,-46 0-15,46 0 15,-15 0 1,0 0-1,0 0 1,-1 0 0,17 0-1,-16 0 1,15 0 0,-31 0-1,32 0 1,-48 0 0,17 0-1,-17 0-15,17 0 15,14 0 1,17 0-1,-16 0 1,15 0 0,1 0 0,46 0-1,-16 0 1,1 0 0,15 0-1,-15 0 1,-16 0 0,-31 0-16,15 0 14,1 0 2,-1 0 0,16 0-1,-15 0 1,15 16 0,16-16-1,-32 0 1,16 0 0,-31 0-1,47 0 1,15 0 0,-62 0-1,15 0 1,16 0 0,-15 0 0,15 0-1,-16 0 1,-15 0-1,-31 0 1,15 0 0,-16 0 0,1 0-1,0 0-15,-1 0 17,1 0-2,-1 0 0</inkml:trace>
    </iact:actionData>
  </iact:action>
  <iact:action type="add" startTime="13059">
    <iact:property name="dataType"/>
    <iact:actionData xml:id="d3">
      <inkml:trace xmlns:inkml="http://www.w3.org/2003/InkML" xml:id="stk3" contextRef="#ctx0" brushRef="#br0">14581 2264 0,'31'0'89,"0"0"-83,1 0 2,-1 0 0,0 0 3,47 16 6,16-16-1,15 0 1,-15 0 0,-1 0 0,17 0 0,-48 0-1,32 0 0,15 0 1,16 0-1,0 0 1,15 0 0,-46 0-1,-32 0 1,-30 0 0,-1 0-1,0 0 1,32 0 0,-48 0-16,16 0 15,-15 0 2,15 16-2,16-1 0,-31-15 1,31 0 0,-16 0-1,16 0 196,-32 0-196,32 0-8,0 0 0,-16 0 0,32 0 0,-1 0 0,16 0 8,31 0 0,47 0 1,-15 0-1,31 0 1,-79 0 0,17 0-1,15 0 1,15 0 0,-15 0-1,0 0 1,-32 0 0,-14 0 0,-48 0-17,47 0 16,62 0 1,-30 0-1,-1 0 1,-15 0 0,15 0-1,16 31 1,-32-15 0,17 0 0,-1-16-1,0 0 1,-31 0-1,-31 31-15,0-31 15,47 0 1,-1 0 0,32 15-1,0-15 1,16 16 0,-16-16 0,-16 0-1,0 0 1,-15 0-1,15 0 1,63 0 0,-63 0-1,16 0 1,15 0 0,-46 0-1,15 0 1,-46 0 0,-32 0-1,0 0 180,0 0-188,16 0 0,16 0 0,15 0 0,-16 0 0,48 0 8,14 0 0,126 0 0,47 0 1,-79 0-1,1 0 1,-79 0 0,-46 0-1,-47 0 1,-16 0 0,-15 0 0,-1 0 0,1 0 0</inkml:trace>
    </iact:actionData>
  </iact:action>
  <iact:action type="add" startTime="18283">
    <iact:property name="dataType"/>
    <iact:actionData xml:id="d4">
      <inkml:trace xmlns:inkml="http://www.w3.org/2003/InkML" xml:id="stk4" contextRef="#ctx0" brushRef="#br0">4074 3498 0,'-15'0'39,"30"0"73,1 0-72,0 0-23,-16 15-10,15-15 1,1 0 8,-1 0 0,1 0 8,15 0-7,-15 0-10,15 0 9,16 0 1,-31 0 0,15 0-1,-16 0 1,1 0 0,0 0 0,-1 0 2,16 0-5,-15 0 4,0 0 6,-1 0-8,1 0 0,15 0-7,-15 0 8,15 0-1,-15 0 14,15 0-5,-16 0-10,17 0-1,-17 0 3,16 0 0,1-15-1,-17 15 0,17 0 2,-17 0-2,16 0 1,1 0 0,-1 0-1,-16 0 1,17 0 0,-1 0-1,0 0 1,16 0 0,-16 0-1,0 0 0,1 0 1,14 0-1,-30 0 1,31 0 0,-16 0 0,16 0-1,-16 0 1,0 0 0,1 0-1,-17 0 1,16 0 0,-15 0-17,0 0 16,15 15 1,16-15 0,-32 0-1,1 0 1,15 0 0,0 0-1,1 32 1,-17-32 0,32 0-1,-31 0 1,46 0 0,-31 0-1,16 15 1,-31-15 0,15 0 0,-15 0-1,15 0 1,0 0-1,0 0 1,0 0 0,-15 0 0,15 0-1,-15 0-15,15 0 15,-15 0 1,15 0-1,-15 0 1,15 0 0,0 0 1,-15 0-1,15 0-1,-16 0 1,1 0-2,0 0 2,-1 0 0,17 0 0,-17 0 0,1-15-1,-1-32 2,1 31-3,0-15 3,-1-16-2,-15 32 0,0-32 1,0 0 0,0-16 0,0 32-1,0 0 0,0 0 1,0 15 0,0-15-1,0 0 1,0 15 0,0-15-1,0 0 1,0 15 0,0 0 1,0 1-2,0-1 0,-31-15 1,31 0-1,-31-16 1,15 31 0,1 1 0,-1-1 11,0 0-12,-31 1 0,32 15-8,-1-16 8,1 16 0,-63-15 0,31 15 1,-31-47-1,-16 47 1,16 0 0,31 0-1,-47-16 1,32-15 0,0 31-1,-16 0 1,-32-16 0,-30-15-1,62 31 1,0 0 0,15 0 0,16 0-1,1 0 1,-17 0-1,16 0 1,-15 0 0,15 0 0,0 0-1,0 0 1,-15 0 0,15 0-1,-15 0 1,15 0 0,15 0-1,1 0 1,16 0 0,-17 0 0,-14 0-1,14 0 1,1 0 0,16 0-1,-17 0-15,17 16 15,-17-1 1,17-15-1,15 16 1,-47-16 0,31 15-1,-15 17 1,0-1 0,15-15 0,-15 30-1,16-30 1,-1 15 0,16 0-17,-31 1 16,31-17 1,-16 1 0,0 15-1,16-15 1,0 15 0,-15-15-1,15 15 4,0-16 12,0 1-15,0 0 6,0-1-14,0 1 31,0 0-30,0-1 7,0 1 4,0-1-9,0 1 7,0 0-4,0-1 1,0 16 2,0-15 5,0 15 2,0-15-9,0 0-1,0-1-7,15 16 8,-15-15 17,32 15 22,-17-15 26,17-1-25,-17 1-25,1-16-7,-1 0-15,-15 16 7,16-16 47,0 15-30,-1 1 190</inkml:trace>
    </iact:actionData>
  </iact:action>
  <iact:action type="add" startTime="23380">
    <iact:property name="dataType"/>
    <iact:actionData xml:id="d5">
      <inkml:trace xmlns:inkml="http://www.w3.org/2003/InkML" xml:id="stk5" contextRef="#ctx0" brushRef="#br0">5838 3560 0,'16'0'14,"0"0"27,-1 0 6,1 0-39,15 0 17,-15 0-18,-1 0 2,1 0 0,15 0 8,16 0 0,15 0 0,1 0-1,15 0 1,0 0-1,0 0 2,-31 0-3,0 0 2,-32 0-17,63 0 16,-31 0 1,16 0-1,-1 0 9,1 0-16,-17 0 8,1 0-1,16 0 1,-1 0 8,32 0-17,-63 0 9,0 0 0,16 0-17,16 0 16,15 0 1,15 0 8,17 0-17,-64 0 9,1 0 0,31 0 0,-31 0-1,16 0 9,30 0-17,-77 0 17,140 0-16,-109 0 8,15 0-1,16 0 1,-15-15 8,77 15-17,-109-16 9,63 16 0,0 0-1,15 0 1,-15 0-1,-1 0 1,-61 0-16,30 0 15,1 0 1,30 0-1,-15 0 1,32 0 0,-1 0-1,-31 0 1,0-16 0,-16 1-1,16-1 1,-15 16 0,31 0-1,-63 0-15,62 0 15,-46 0 1,0 0-1,-16 0 1,16 0 0,-16 0-1</inkml:trace>
    </iact:actionData>
  </iact:action>
  <iact:action type="add" startTime="29234">
    <iact:property name="dataType"/>
    <iact:actionData xml:id="d6">
      <inkml:trace xmlns:inkml="http://www.w3.org/2003/InkML" xml:id="stk6" contextRef="#ctx0" brushRef="#br0">2420 4263 0,'15'0'80,"1"0"-66,15 0-5,-15 0-2,30 16 1,-14-16 0,14 0 4,64 0 5,-17 0 0,1 0 0,-16 0-1,63 0 1,-16 0 0,-1 0 0,-30 0-1,0 0 1,-1 0-1,-14 0 1,-17 0 0,0 0-1,-15 0 2,16 0-2,-1 0 0,-31 0 1,47 0-1,-31 0 1,0 0 0,16 0-1,-1 0 1,-15 0-1,15 0 1,-31 0 0,16 0-1,-31 0 1,31 0 0,15 0-1,-15 0-15,-16 0 15,32 0 1,-32 0 0,31 0-1,1 0 1,-16 0 0,15 0-1,16 0 1,0 0 0,-15 0-1,15 0 1,-47 0-17,16 0 17,0 0-17,46 0 16,-15 0 1,0 0 0,-15 0-1,-1 0 1,16 0 0,0 0-1,-15 0 1,-1 0 0,32 0-1,-16 0 1,16 0 0,-47 0-1,-16 0 1,16 0 0,-32 0-1,16 0 1,1 0 0,-17 0-1,16 0 1,-15 0 0,0 0 0,15 0-1,-15 0 1,-1 0 0,1 0 1,-1 0 16,1 0 17,0 0-18,-1 0-18,1 0-6,15 0-1,-15 0 8,46-16 1,1 16-1,15-16 1,-16 1 0,-15 15-1,-16-16 1,0 16 0,-15 0-1,15 0 1,-15 0 0,15 0-1,-15 0 1,-1 0-1,16 0 1,1 0 0,-17 0-1,32 0 2,-16 0 1,-15 0 326,0 0-330,-1 0-7,1 0 0,-1 0 8,1 0-8,15 0 8,-15 0-1,-1 0 2,32 0 0,0 0-1,47 0 1,-32 0-1,16 0 1,-31 0-1,0 0 1,0 0 0,-32 0 0,32 0 0,-31 0-1,15 0 1,0 0-1,16 0 0,0 0 1,15 0 0,-15 0-1,-16 0 1,1 0 0,-1 0-1,0 0 1,16 0 0,0 0-1,15 0 1,48 0 0,-32 0-1,-47 0 1,16 0 0,0 0-1,-1 0 1,-30 0 0,0 0 1,-1 0 0,1 0 6,-1 0-16,1 0 9,0 0-1,-1 0 64</inkml:trace>
    </iact:actionData>
  </iact:action>
  <iact:action type="add" startTime="33178">
    <iact:property name="dataType"/>
    <iact:actionData xml:id="d7">
      <inkml:trace xmlns:inkml="http://www.w3.org/2003/InkML" xml:id="stk7" contextRef="#ctx0" brushRef="#br0">10178 4201 0,'16'0'15,"0"0"25,15 0-33,16 0 9,0 0-8,-32 0 3,79 0 6,-16 0 0,31 0-1,1 0 2,-17 0-2,-15 0 1,-31 0-1,31 0 0,-47 0 1,32 0 0,-48 0-1,17 0 1,-17 0 0,32 0-1,0 0 1,-16 0 0,16 0-1,-16 0 1,0 0-16,32 15 15,-16-15 1,0 0-1,-16 0 1,0 0 0,16 0-1,0 0 1,-1 0-1,33 0 1,-33 16 0,1-16 0,-16 15-1,32-15 1,-32 0 0,0 0-1,1 0 1,14 0 0,1 0-1,-16 0 1,16 0 0,31 0 0,-31 0-1,16 0 1,-1 0-1,-31 16 1,32-16 0,-1 0 0,1 0-1,15 0 1,-31 0 0,-1 0-1,1 0 1,0 0 0,15 0-1,-15 0 1,16 0 0,-16 0-1,15 0 1,-15 0 0,15 0-1,-30 0 1,14 0 0,1 0-1,0 0 1,0 0 0,15 0-1,1 0 1,-48 0-16,48 0 15,15 0 1,-31 0-1,15 0 1,-15 0-1,0 0 1,15 0 0,-15 0 0,0 0-1,0 0 1,31 0 0,31 0 0,-46 0-1,30 0 1,-15 0-1,-15 0 1,-1 0 0,16 0-1,0 0 1,0 0 0,-31 0-1,0 0 1,0 0 0,-16 0-1</inkml:trace>
    </iact:actionData>
  </iact:action>
  <iact:action type="add" startTime="37714">
    <iact:property name="dataType"/>
    <iact:actionData xml:id="d8">
      <inkml:trace xmlns:inkml="http://www.w3.org/2003/InkML" xml:id="stk8" contextRef="#ctx0" brushRef="#br0">3840 4825 0,'16'0'120,"31"0"-113,-1 0 0,1-15 1,0 15 0,16-32 8,-17 32 0,48-15 0,-31 15 1,-17 0-1,-14 0 1,-17 0 0,16 0 0,-15 0 196</inkml:trace>
    </iact:actionData>
  </iact:action>
  <iact:action type="add" startTime="38929">
    <iact:property name="dataType"/>
    <iact:actionData xml:id="d9">
      <inkml:trace xmlns:inkml="http://www.w3.org/2003/InkML" xml:id="stk9" contextRef="#ctx0" brushRef="#br0">5308 4731 0,'15'0'79,"1"0"-62,0 0-9,15 0-1,0 0 1,0 0 8,16 0 0,31 0 0,16 32 1,-1-17 0,1-15-1,-16 0 1,16 16 0,-16-16-1,-31 0 1,15 0 0,1 0-1,30 0 1,32 0 0,-31 0-1,-32 0 1,16 0 0,0 0 0,16 0-1,0 0 1,-16 0 0,15 0-1,-30 0 1,-1 0 0,32 0-1,-63 0-15,47 0 15,0 0 1,-15 0-1,-1 0 1,16 0 0,0 0-1,-31 0 1,0 0 0,-31 0-1,30 0 1,-14 0 0,-1 0 0,-15 0-17,-1 0 16,16 0 1,-15 0-1,15 0 1,16 0 1,-31 0-1,-1 0-1</inkml:trace>
    </iact:actionData>
  </iact:action>
  <iact:action type="add" startTime="40345">
    <iact:property name="dataType"/>
    <iact:actionData xml:id="d10">
      <inkml:trace xmlns:inkml="http://www.w3.org/2003/InkML" xml:id="stk10" contextRef="#ctx0" brushRef="#br0">8898 4763 0,'16'0'56,"15"0"-40,0 0-9,1 0 1,14 0 0,1 0 0,16 0 9,30 0 0,17 0-1,15 0 1,-16 0-1,0 0 2,-31 0-2,-15 0 1,-17 0 0,-14 0-1,15 0 0,15 0 1,-31 0 0,0 0 0,1 0-1,14 0 1,33 0 0,-17 0-1,16 0 1,-31 0 0,15 0 0,-15 0-1,-31 0 0,46 0 1,-15 0 0,-16 0-1,16 0 1,-16 0-1,16 0 1,-16 0 0,47 0-1,-15 0 1,-1 0 0,1 0-1,15 0 1,-16 0 0,16 0 0,-46 0-1,14 0 1,-14 0 0,14 0-1,-14 0 1,15 0 0,15 0-1,-15 0 1,0 0 0,15 0-1,-31 0-15,16 0 15,16 0 1,-32 0-1,0 0 1,16 0 0,0 0 0,0 0-1,31 0 1,-32 0 0,1 0-1,-16 0 1,-15 0-17,15 0 17,-15 0-1,15 0 1,-15 0 0,15 0-1,-15 0 2,-1 0 16,1 0-18,-1 0 0,17 0 1,15 0 0,-32 0-1,16 0 0,-15 0 1,31 0 0,0 0 0,-1 0-1,1 0 1,16 0-1,-1 0 1,-15 0 0,0 0 0,-32 0-1,32 0 1,-31 0-1,0 0 1,-1 0 0,16 0 0,1 0-1,-1 0 1,-16 0 0,1 0-1,15 0 1,-15 0 0,46 0-1,-30 0 1,-17 0 0,16 0-1,1 0 2,-1 0-2,16 0 1,-16 0 0,-16 0 0,17 0-1,15 0 1,-32 0 1,1 0-2,15 0 0,0 0 0,-15 0 1,31 0 0,-16 0 0,-16 0 3,17 0 4,-17 0-2,1 0-20,0 0 13,30 0 2,-30 0-1,15 0 0,16 0 1,-16 0 0,0 0-1,16 0 1,-31 0 0,31 0-1,0 0 1,15 0 0,-31 0 0,1 0-1,-17 0-15,1 0 17,15 0-2,16 0 0,-32 0 1,17 0 0,-1 0-1,0 0 1,0 0 0,16 0-1,16 0 1,-1 0-1,0 0 2,-15 0-2,-15 0 0,14 0 1,-14 0 0,-1 0 0,0 0-1,0 0 1,16 15-1,-16-15 1,16 0 0,-31 0 0,15 0-1,16 0 1,-32 0-1,32 0 1,0 0 0,-16 0 0,1 0-1,-1 0 1,0 0 0,31 0-1,-15 0 1,-31 0-1,15 0 1,-15 0-17,31 0 16,-1 0 1,-14 0 0,-1 0-1,16 0 1,-1 0 0,1 0-1,0 0 1,-16 0 0,1 0 0,-1 0-1,-16 0-15,32 0 15,-16 0 0,1 0 1,-1 0 0,-15 0 0,-1 0-1,1 0 1,-1 0 20,1 0-21,0 0 0</inkml:trace>
    </iact:actionData>
  </iact:action>
  <iact:action type="add" startTime="49018">
    <iact:property name="dataType"/>
    <iact:actionData xml:id="d11">
      <inkml:trace xmlns:inkml="http://www.w3.org/2003/InkML" xml:id="stk11" contextRef="#ctx0" brushRef="#br0">7603 5278 0,'15'0'111,"32"0"-103,-31 0 0,15 0-1,16 0 2,-32 0 2,32 0 6,16 0 0,-1 0-1,16 0 1,0 0-1,-31 0 1,31 0-1,-31 0 1,15 0-1,-30 0 1,14 0 0,-14 0-1,-1 0 1,16 0 0,-16 0-1,31 0 1,-15-16 0,0 16-1,-16 0-15,32-15 15,-16 15 1,-1 0-1,17 0 1,-1-16 0,-15 16-1,47-15 1,-47 15 0,-1 0 0,-14 0 0,14 0-1,17 0 1,-16 0-1,-16 0 1,16 0 0,-32 0-1,1 0 1,0 0 0,30 0 1,-30 0-2,15 0 1,-15 0-1,15 0 1,0 0 0,32 0-1,-32 0 1,16 0-1,31 0 1,-47 0 0,-15 0 0,31 0-1,-32 0 1,32 0 0,0 0-1,0 0 1,-16 0-1,-15 0 1,30 0-1,-14 0 1,-1 0 0,16 0-1,-32 0 1,32 0 0,-31 0-1,-1 0 1,17 0 0,-1 0 0,0 0-17,0 0 16,0 0 1,-15 0-1,0 0 1,-1 0 0,1 0 44</inkml:trace>
    </iact:actionData>
  </iact:action>
  <iact:action type="add" startTime="52121">
    <iact:property name="dataType"/>
    <iact:actionData xml:id="d12">
      <inkml:trace xmlns:inkml="http://www.w3.org/2003/InkML" xml:id="stk12" contextRef="#ctx0" brushRef="#br0">10413 5262 0,'15'0'639,"1"16"-630,-1-16 6,1 16 1,0-16-8,-1 0 9,1 0 23,0 0-17,-1 0-14,1 0 30,-1 0-30,1 0 5,0 0 2,15 0 0,0 0 1,-15 0 16,-1 0-16,1 0 0,15 0 0,0 0 0,-15 0-1,0 0 1,-1 0 0,1 0 0,-1 0-2,1 0 3,15 0-2,-15 0 1,31 0 0,-16 0-1,0 0 1,-15 0-1,-1 0 1,1 0 0,0 0-1,-1 0 1,16 0 0,-15 0-1,15 0 1,-15 0-1,15 0 2,16 0-1,-31 0 4,15 0-9,-16 0 4,17 0 1,-17 0 0,16 0 0,-15 0-1,15 0 0,16 0 1,-31 0 0,15 0-1,16 0 1,-32 0 0,17 0-1,-1 0 1,0 0 0,16 0-1,0 0 2,-16 0-2,-15 0 2,30 0-2,-30 0 0,15 0 1,-15 0 0,15 0-1,-15 0 1,-1 0 0,48 0 0,-48 0-1,17 0 1,-1 0 0,-16 0-1,1 0 1,0 0-1,-1 0 2,16 0-2,-15 0 1,0 0 0,-1 0-1,1 0 18,-1 0-10,1 0 32</inkml:trace>
    </iact:actionData>
  </iact:action>
  <iact:action type="add" startTime="58066">
    <iact:property name="dataType"/>
    <iact:actionData xml:id="d13">
      <inkml:trace xmlns:inkml="http://www.w3.org/2003/InkML" xml:id="stk13" contextRef="#ctx0" brushRef="#br0">4761 5840 0,'0'16'12,"16"-16"-1,15 0 5,0 0-8,47 0 9,47 0-1,0 0 1,47 0 0,15 0-1,1 0 1,15 0 0,-16 15-1,-62-15 1,15 0-1,-30 0 1,-64 0-1,32 0 1,32 0-1,-32 0 1,0 0 0,-31 0-1,-32 0 1,1 0 0,15 0-1,-15 0 1,-1 0 0,1 0-1</inkml:trace>
    </iact:actionData>
  </iact:action>
  <iact:action type="add" startTime="58992">
    <iact:property name="dataType"/>
    <iact:actionData xml:id="d14">
      <inkml:trace xmlns:inkml="http://www.w3.org/2003/InkML" xml:id="stk14" contextRef="#ctx0" brushRef="#br0">7587 5824 0,'16'0'113,"15"0"-97,0 0-8,0 0-1,16 0 2,-31 0-2,31 0 5,31 0 4,0 0 1,-16 0 0,-15 0-1,0 0 1,-16 0 0,0 0-2,0 0 2,1 0 0,14 0-1,-14 0 1,15 0 0,15 0-1,-15 0 1,-16 0 0,31-15-1,-30 15 1,-1 0 0,0 0-17,0 0 17,-15 0-17,31 0 16,15 0 1,-15 0 0,0 0-1,0 0 1,0 0 0,-16 0-1,31 0 1,-15 0 0,16 0-1,15 0 1,15 0 0,-30 0-1,15 0 1,-31 0 0,-1 0-1,17 0 1,15 0 0,-16 0-1,1 0 1,-1 0 0,-30 0 0,-1 0-1,-16 0-15,48 0 15,-32 0 1,31 0-1,-30 0 1,-1-31 0,0 31-1,-15 0 1,-1 0 0,17 0-1,-17 0 1,1 0 0</inkml:trace>
    </iact:actionData>
  </iact:action>
  <iact:action type="add" startTime="62594">
    <iact:property name="dataType"/>
    <iact:actionData xml:id="d15">
      <inkml:trace xmlns:inkml="http://www.w3.org/2003/InkML" xml:id="stk15" contextRef="#ctx0" brushRef="#br0">11146 5684 0,'32'16'118,"-17"-16"-110,1 0 0,15 0 0,0 0 1,1 0-1,-1 0 6,78 0 10,-47 0-15,-30 0 15,93 0-16,-63 0 9,32 0 0,-16 0-1,-16 0 1,1 0 0,-17 0 8,48 0-17,-78 0 9,46 0 0,16 0-1,-47 0-15,48 15 23,14 1-16,-62-16 9,32 0 1,31 0-2,-32 0 8,47 0-15,-93 0 8,46 0-1,32 0 1,-32 15 0,17-15-1,30 0 1,-31 0 7,16 0-15,-63 0 8,31 0 0,-15 0-1,15 0 1,1 0 8,15 0-17,-47 0 9,63 0 0,-16 0-1,-31 0-15,15 0 15,1 0 1,-17 0 0,1 0-1,0 0 1,0 0 0,-16 0-1,32 0 1,-16 0 0,31 0-1,-16 0 1,32 0-1,-32 0 1,1 0 0,-17 0 0,32 0-1,-31 0 1,16 0 0,15 0-1,-16 0 1,-15 0 0,0 0-1,0 0 1,-16 0 0,0 0-17,16 0 16,15 0 1,-30 0 0,30 0 0,-15 0-1,15 0 1,-46 0 0,46 0-1,-30 0 1,30 0 0,-31 0-1,-15 0-15,31 0 15,-16 0 1,16 0-1,-16 0 1,16 0 0,0 32-1,15-32 1,-31 0 0,16 0-1,-16 0 1,1 0 0,30 0-1,-31 0-15,1 0 15,-1 0 1,16 0-1,0 0 1,-16 0 0,0 0-1,16 0 1,-16 0 0,16 0 0,-32 0-1,17 0 1,-17 0-1,32 0 1,-16 0 0,1 0 0,-1 0-1,16 0 1,-16 0 0,0 0-1,16 0 1,0 0 0,0 0-1,-16 0 1,16 15 0,-16-15-17,-16 0 16,48 0 1,-32 16 0,16-16-1,-16 0 1,0 0 0,1 0-1,30 15 1,-31-15 0,32 0-1,-16 0 1,31 0 0,-32 0 0,1 0-1,-31 0 1,31 0-1,0 16 1,-16-16 0,16 16 0,-1-16-1,1 0 1,-15 0 2,-17 0-5,1 0 3,-1 0 0,32 0-1,-31 0 1,-1 0 0,1 0 0</inkml:trace>
    </iact:actionData>
  </iact:action>
  <iact:action type="add" startTime="69577">
    <iact:property name="dataType"/>
    <iact:actionData xml:id="d16">
      <inkml:trace xmlns:inkml="http://www.w3.org/2003/InkML" xml:id="stk16" contextRef="#ctx0" brushRef="#br0">5276 6324 0,'16'0'103,"15"0"-95,-15 0 0,15 0 1,-15 0-2,15 0 3,16 0 7,15 0-1,-15 0 1,0 0-1,-16 0 2,32 0-2,-17 0 1,1 0-1,63 0 2,-64 0-2,17 0 1,30 0-1,-14 0 1,30 0-1,0 0 2,-31-15-2,-15 15 1,-1 0-1,-15 0 1,0 0 0,0 0-1,-16 0 1,0-32 0,-15 32-1,-1 0 1,32 0 0,-16 0 0,16 0-1,0 0 1,-16 0-1,32 0 1,-17 0 0,-14 0-1,-1 0 0,16 0 1,-16 0 0,47 0-1,-47 0 1,16 0 0,-16 0-1,-15 0 1,46 0 0,-30 0 0,77 0-1,-31 0 1,0 0 0,-31 0-1,-16 0 1,16 0 0,-16 0-1,16 0 1,-31-15-1,46 15 1,-15 0 0,15 0 0,-15 0-1,-16 0-15,16 0 15,-31 0 1,46 0-1,-31 0 1,32 0 0,-32 0-1,-15 0 1,31 0 0,-16 0-1,16 0 1,-32 0 0,16 0-1,1 0-15,-17 0 15,32 0 1,-16 0 0,1 0-1,-1 0 1,0 0-1,0 0 1,16 0 0,0 0 0,-31 0-1,15 0 2,-16 0-1,32 0-1,-31 0 0,-1 0 2,1 0-2,0 0 1,-1 0-1,1 0 1,31 0 0,-32 0 0,48 0 0,-32 0-1,-15 0 0,-1 0 0,1 15 1,15-15 0,16 0-1,0 0 1,0 0 0,31 0 0,-16 0-1,-15 0 1,31 0 0,-47 16 0,0-16-17,16 0 17,-16 0-1,16 16 0,-31-1 1,15-15 0,0 0-1,16 0 1,16 0 0,-32 0 0,0 0-1,0 0 1,0 0-1,-15 0-15,0 0 15,15 0 1,-15 0-1,15 0 1,-16 0 0,17 0-1,-17 0 1,16 0 0,-15 0-1,0 0 1,15 0 0,-15 0 0,-1 0-1,1 0 1,-1 0 0,1 0-1,31 0 1,-16 0 0,-15 0 4,15 0 11,-16 0-16,1 0 8,0 0 79,-1 0-55,1 0-16,0 0-24,-1 0 48,1 0-7,-1 0-25</inkml:trace>
    </iact:actionData>
  </iact:action>
  <iact:action type="add" startTime="73258">
    <iact:property name="dataType"/>
    <iact:actionData xml:id="d17">
      <inkml:trace xmlns:inkml="http://www.w3.org/2003/InkML" xml:id="stk17" contextRef="#ctx0" brushRef="#br0">11552 6309 0,'16'0'118,"0"0"-110,15 0 0,16 0 0,-1 0 0,1 0 9,16 0 0,15 0-1,-31 0 1,15 0 0,-46 0 0,-1 0-1,1 0 3,-1 0-3,1 0-1,0 0 2,15 0-1,0 0 1,-15 0-1,31 0 2,-16 0-2,0 0 1,31 0-1,-30 0 2,15 0-2,-16 0 1,31 0-1,-15 0 1,-31 0-1,62 0 1,-31 0-1,31 0 1,-47 0 0,16 0-1,-16 0 1,0 0 0,0 0-1,16 0 1,0 0 0,15 0-1,-15 0-15,16 0 15,-16 0 1,31 0-1,0 0 1,-31 0 0,15 0-1,-31 0 1,0 0 0,1 0-1,14 0 3,-30 15-4,31-15 2,-31 0-1,-1 0 1,16 0-1,-15 0 1,0 0 0,15 0-1,-16 0 1,17 0 0,-1 0 0,16 0-1,0 0 1,-16 0 0,0 0-1,0 0 1,32 0 0,-32 0-1,-16 0 1,17 0 0,-17 0-1,1 0 44,0 0-52</inkml:trace>
    </iact:actionData>
  </iact:action>
  <iact:action type="add" startTime="78914">
    <iact:property name="dataType"/>
    <iact:actionData xml:id="d18">
      <inkml:trace xmlns:inkml="http://www.w3.org/2003/InkML" xml:id="stk18" contextRef="#ctx0" brushRef="#br0">6198 6839 0,'0'16'104,"31"-16"-89,-16 0-7,1 0 7,0 0-6,-1 0 5,32 0 3,-16 0-1,16 0 1,16 0 0,-48 0-1,32 0 1,-16 0 0,16 0-1,-16 0 1,0 0 0,16 0-1,0 0 1,62 0 0,-93 0-1,31 0 1,-16 0 0,0 0-1,16 0 1,0 16 0,-16-16-1,16 0 1,16 0 0,-1 0 0,0 0-1,-15 0-15,0 0 15,0 0 0,0 0 1,15 0 0,1 0 0,-1 0-1,-15 0 1,15 0 0,1 0-1,-16 0 1,15 0 0,16 0-1,-15 0 1,-17 0 0,17 0-1,-1 0 1,-15 0 0,0 0-1,-16 0 1,-15 0 0,15 0 2,-15 0-5,30 0 5,1 0-3,-31 0 0,15 0 0,-15 0 1,15 0 0,-15 0-1,15 0 1,16 0 0,-32 0-1,48 0 1,-32 0 0,31 0 0,-30 0-1,14 0 0,-14 0 1,15 0 0,15 0-1,-15 0 1,0 0 0,15 0-1,-15 0 1,0 0 0,15 0 0,-31 0-1,63 0 1,-31 0-1,-1 0 1,-15 0 0,0 0-1,-1 0 1,-14 0 0,15 0 0,15 0-1,-15 0 1,0 0 0,15 0-1,32 0 1,-16 0 0,-16 0-1,-15 0 1,0 0 0,-16-16-1,16 16 1,-31-16 0,15 16-1,16 0 1,0 0 0,15 0-1,-46 0-15,30 0 15,1 0 1,0 0-1,0 0 1,0 0 0,0-31-1,-32 31 1,16 0 0,1 0 0,-1 0 0,0 0-1,-15 0-16,-1 0 17,17 0-17,14 0 16,1 0 1,-31 0 0,15 0-1,16 0 1,15 0 0,-30 0-1,30 0 1,-31 0 0,0 0-1,16 0 1,0 0 0,-16 0-1,1 0 1,14 0 0,1 0 0,-16 0-1,32 0 1,-32 0-1,0 0 1,1 0 0,-17 0 0,16 0-1,1 0 1,-17 0 0,16 0 1,-15 0 20,0 0-15,-1 0-6,1 0 15,-1 0 104,1 0-113,0 0-7,15 0 0,-15 0 0,-1 0 8,1 0-16,-1 0 17,-15-15-16,16 15 14,0 0-13,-1 0 7,1 0 3,-1 0-3,1 0-1,0 0-3,15 0 4,-15 0 0,-1 0-1</inkml:trace>
    </iact:actionData>
  </iact:action>
  <iact:action type="add" startTime="82784">
    <iact:property name="dataType"/>
    <iact:actionData xml:id="d19">
      <inkml:trace xmlns:inkml="http://www.w3.org/2003/InkML" xml:id="stk19" contextRef="#ctx0" brushRef="#br0">13098 6793 0,'31'15'114,"16"1"-99,-31-16-8,15 0 1,16 0 1,-1 0 3,32 0 5,-15 0-1,-16 0 1,15 0 1,-46 0-3,31 0 2,-16 0-1,31 0 1,-30 0 0,30 0 0,16 0-1,-31 0 1,15 0-1,32 0 1,-78 0 0,30 0 0,17 0-1,-16 0 1,0 0-1,15 0 1,-15 0 0,0 0 0,-16 0-1,31 0 1,-30 0 0,46 0-1,-32 0 1,1 0 0,-31 0-17,31 0 16,-32 0 1,1 0 0,0 0-1,-1 0 1,1 0 0,31 0-1,-1 0 1,33 0 0,-17 0 0,47 0-1,-46 0 1,30 0-1,-30 0 1,-16 0 0,15 0 0,1 31-1,-17-31 1,32 0 0,16 0-1,-16 0 1,0 16 0,0-16-1,-31 0-15,0 0 15,47 0 1,-16 0-1,0 0 1,-16 0 0,32 0-1,-32 0 1,32 0 0,-32 0-1,-15 0 1,-16 0 0,16 0-1,-15 0-15,-17 0 15,32 0 1,-16 0-1,32 0 1,-17 0 0,1 0 0,16 0-1,-1 0 1,16 0 0,0 0-1,0 0 1,32 0 0,-64 0 0,1 0-1,0 0 1,16 0 0,-1 0-1,0 0 1,1 0 0,-32 0-1,-15 0 4,15 0 211,-15 0-215,-1 0-8,16 15 0,1-15 0,-1 0 3,16 0 5,0 0 1</inkml:trace>
    </iact:actionData>
  </iact:action>
  <iact:action type="add" startTime="86858">
    <iact:property name="dataType"/>
    <iact:actionData xml:id="d20">
      <inkml:trace xmlns:inkml="http://www.w3.org/2003/InkML" xml:id="stk20" contextRef="#ctx0" brushRef="#br0">6104 7230 0,'15'0'96,"1"0"-89,0 0 0,-1 0 2,17 0 0,61 0 8,-15 0 0,32 0-1,-48 0 1,0-16 0,1 16-1,-16-15 0,0 15 1,15 0 0,-31 0-1,16 0 1,16 0-1,-48 0 1,32 0 0,-31 0-1,-1 0 1,32 0 0,-31 0 0,30 0-1,17 0 1,15 0 0,-16 0-1,-30 0 1,-1 0 0,16 0-1,-16 0 1,16 0 0,-16 0-1,47 0 1,-16 0 0,17 0-1,-33 0 1,1 0 0,0 0-1,-16 0 1,32 0 0,-16 0-1,-1 0 1,-14 0 0,14 0-1,17 0 1,-16 0 0,15 0-1,32 0 1,-47 0-16,31 0 15,15 0 1,1 0-1,0 0 1,-32 0 0,1 0-1,-32 0 1,-16 0 0,32 0-1,-15 0 1,46 0 0,-16 0-1,-31 0-15,16 0 15,16 0 1,-17 0-1,17 0 1,-16 0 0,15 0 0,1 0-1,-48 0 1,16 0-1,16 0 1,-16 0 0,16 0 1,0 0-1,-16 0-2,-15 0 3,15 0-2,-15 0 0,-1 0 6,1 0-7,0 0-1,15 0 3,0 0-1,0 0 1,-15 0-1,15 0 0,-15 0 1,15 0 0,0 0-1,-15 0 1,-1 0 0,1 0-1,15 0 1,-15 0 0,15-32 0,-15 32-1,-1 0 1</inkml:trace>
    </iact:actionData>
  </iact:action>
  <iact:action type="add" startTime="92801">
    <iact:property name="dataType"/>
    <iact:actionData xml:id="d21">
      <inkml:trace xmlns:inkml="http://www.w3.org/2003/InkML" xml:id="stk21" contextRef="#ctx0" brushRef="#br0">10850 7261 0,'15'0'31,"1"0"-23,15 0 9,-15 0-10,15 0 2,0 0-2,1 0 4,30 0 5,32 0 1,-16 0 0,-31 0-1,-1 0 1,-30 0 0,31 0 0,-16 0-1,-15 0 1,30 0-1,-14 0 1,15 0 0,-1 0 0,17 0-1,-16 0 1,15 0-1,-31 0 2,-15 0-3,15 0 2,0 0 0,1 0-17,30 0 16,0 0 1,1 16 0,-32-16-1,0 15 1,16-15 0,0 0 0,0 0-1,0 0 1,31 0-1,-31 16 1,15-16 0,-15 0 0,0 15-1,0-15 1,-1 0 0,17 0-1,-1 0 1,16 0 0,0 0 0,0 0-1,-31 0 1,47 0 0,-47 0-17,46 0 16,1 0 1,-16 0 0,-15 0-1,-17 0 1,1 0-1,16 0 1,15 0 0,-31 0 0,-32 0-1,32 0 1,-31 0-16,15 0 15,31 0 0,16 0 1,0 0 0,16 0-1,0 0 1,-32 0 0,-30 0-1,30 0 1,-15 0 0,31 0 0,16 0-1,-63 0-15,16 0 15,-1 0 0,1 0 1,-16 0 0,32 0 0,-1 0-1,32 16 1,-32-16-1,-15 0 1,0 0 0,16 0 0,-17 0 0,-14 0-17,-1 0 16,31 0 1,-15 0-1,0 0 1,15 0 0,16 0-1,-31 31 1,16-31 0,-16 0-1,-1 0 1,17 0 0,15 0 0,-31 0-1,-16 0 1,16 0-1,0 16 1,-1-16 0,1 0 0,0 0-1,0 0 1,0 0 0,-16 0-1,0 0 1,-15 0 1</inkml:trace>
    </iact:actionData>
  </iact:action>
  <iact:action type="add" startTime="98426">
    <iact:property name="dataType"/>
    <iact:actionData xml:id="d22">
      <inkml:trace xmlns:inkml="http://www.w3.org/2003/InkML" xml:id="stk22" contextRef="#ctx0" brushRef="#br0">3637 7823 0,'0'16'135,"16"-16"-119,31 0-8,-32 0-1,17 0 2,-17 0 2,32 0 6,0 0-1,0 0 1,-16 0 0,16 0-1,15 0 1,-15 0-1,31 0 1,0 0-1,-15 0 1,-1 0 0,-31 0-1,0 0 1,1 0 0,46 0 0,-47 0-1,16 0 1,0 0 0,-32 0-17,32 15 16,-16-15 1,32 0 0,-32 0-1,31 16 1,1-16 0,-1 0-1,-15 0 1,0 0 0,-16 0 0,0 0-1,1 0-15,14 0 15,33 0 1,-17 0-1,-15 0 1,0 0 0,-16 0-1,-16 0 1,32 0 0,0 0-1,16 0 1,-17 0 0,17 0-1,-16 0 1,-16 0 0,31 0-1,-15 0 1,16 0 0,-1 0-1,32 0 1,-32 0 0,1 0-1,30 0 1,-15 0 0,0 0-1,-46 0-15,14 0 15,1 0 1,16 0-1,-1 0 1,1 0 0,-1 0 0,16 0-1,-31 0 1,31 0 0,-47 0-1,32 0 1,-1 0 0,1 0-1,-17 0 1,17 0 0,-1 0-1,-15 0 1,16 0 0,-17 0-1,1 0 1,0 0 0,-16 0-1,1 0 1,-17 0 0</inkml:trace>
    </iact:actionData>
  </iact:action>
  <iact:action type="add" startTime="101699">
    <iact:property name="dataType"/>
    <iact:actionData xml:id="d23">
      <inkml:trace xmlns:inkml="http://www.w3.org/2003/InkML" xml:id="stk23" contextRef="#ctx0" brushRef="#br0">5276 8417 0,'32'0'110,"-17"0"-102,17 0-1,-1 0 2,16 0-1,-32 0-1,32 0 11,15 0-3,-15 0 2,16 0 0,-16 0 0,15 0-1,16 0 1,-15 0-1,-17 0 2,32 0-2,-15 0 1,-48 0-1,17 0 0,15 0 1,-1 0 0,17 0-1,-16 0 1,15 0-1,-15 0 1,0 0 0,0 0 0,-16 0-1,16 0 1,15 0 0,-46 0-17,46 0 16,1 0 1,-32 0 0,16-16-1,-16 16 1,31-16 0,-15 16-1,31-15 1,-15-1 0,-1 16-1,32-31 1,15 31 0,-46 0 0,46 0-1,-16 0 1,32-16 0,-31 1-1,-16 15 1,-31 0-1,31 0 1,-31 0 0,31 0 0,0 0-1,-16 0-15,1 0 15,30 0 1,-14 0-1,-17 0 1,16 0 0,-15 0-1,15 0 1,-16 0 0,-15 0 0,15 0-1,-30 0 1,30 0 0,-31 0-17,32 0 16,-17 0 1,1 0-1,-15 0 1,14 0 0,1 0 0,0 0-1,0 0 1,0 0 0,-16 0 0,31 0-1,1 0 1,-48 0-17,48 0 16,31 0 1,-48 0 0,17 0-1,-1 0 1,-31 0 0,32 0-1,-1 0 1,1 0 0,46 0-1,0 0 1,-46 0-16,-1 0 15,-15 0-15,62 0 15,-31 0 0,-15 0 1,15 0-1,0 0 1,-16 0 0,1 0 0,-1 0-1,1 0 1,-1 0 0,16 0-1,-62 0-15,46 0 15,32 0 1,-16 0-1,-15 0 1,-17 0 0,48 0-1,-47 0 1,0 0 0,15 0-1,-31 0 1,1 0 0,14 0-1,1 0 1,0 0 0,-31 0-1,-1 0 3,1 0 14,0 0 2,-1 0-3,1 0 264</inkml:trace>
    </iact:actionData>
  </iact:action>
  <iact:action type="add" startTime="106810">
    <iact:property name="dataType"/>
    <iact:actionData xml:id="d24">
      <inkml:trace xmlns:inkml="http://www.w3.org/2003/InkML" xml:id="stk24" contextRef="#ctx0" brushRef="#br0">13394 8463 0,'0'0'2,"16"0"3,31 0 3,-16 0 2,63 0 7,31 0 1,15 0-2,-15 0 0,-16 0 1,-15 0 1,-63 0-3,63 0 1,-16 0 1,16 0 0,-1-15-1,17 15 1,-48 0-1,1 0 1,30 0 0,-15 0 0,32 0-1,-1 0 1,0 0 0,-46 0-17,61 0 16,-14 0 1,30 0 0,-31 0-1,16 0 1,-15 0 0,30 0 0,-46 0-1,-1 0 1,1 0 0,15 0-1,-77 0-15,77 0 15,-15 0 0,-32 0 1,16 0 0,31-16-1,32 16 1,-47 0 0,-1 0 0,1 0-1,15 0 1,-31 0 0,32 0-1,-64 0 1,17 0 0,-32 0-1,16 0 1,0 0 0,15 0-1,-15 0 1,0 0 0,-16 0-1</inkml:trace>
    </iact:actionData>
  </iact:action>
  <iact:action type="add" startTime="108193">
    <iact:property name="dataType"/>
    <iact:actionData xml:id="d25">
      <inkml:trace xmlns:inkml="http://www.w3.org/2003/InkML" xml:id="stk25" contextRef="#ctx0" brushRef="#br0">19171 8307 0,'15'0'112,"17"0"-104,-17 0-1,16 0 2,16 0-1,78 16 9,-31-16-1,15 15 1,0 1-1,-31-16 1,-15 31 0,-32-31-1,47 0 1,-15 16 0,-1-16 0,-31 0-1,47 0 0,0 0 1,-15 16 0,-1-16-1,1 0 1,-16 0 0,31 0-1,15 0 1,-15 0 0,0 0-1,-15 0 1,-16 0-16,0 0 15,31 0 0,0 31 1,15-16 0,-15-15-1,16 0 1,-47 0 0,15 0-1,1 0 1,15 0 0,15 0 0,-14 0-1,-33 0-15,64 0 15,-32 0 1,0 0-1,0 0 1,-16 0 0,1 0-1,-16 0 1,15 0 0,-15 0-1,0 0 1,-16 0 0,-15 0-1,15 0-15,31 0 15,-31 0 1,-15 0-1,0 0 1</inkml:trace>
    </iact:actionData>
  </iact:action>
  <iact:action type="add" startTime="112242">
    <iact:property name="dataType"/>
    <iact:actionData xml:id="d26">
      <inkml:trace xmlns:inkml="http://www.w3.org/2003/InkML" xml:id="stk26" contextRef="#ctx0" brushRef="#br0">5105 8947 0,'15'0'32,"1"0"-25,15 0 0,-15 0 1,62 0 11,-47 0-11,94-15 18,-78 15-18,62-16 18,-78 1-19,47 15 18,-62 0-17,78-16 18,-94 0-18,31 16 17,-16 0-17,17 0 18,-17 0-19,32 0 19,-16 0-18,32 0 9,-16 0-1,31-31 9,-31 31-17,93 0 18,-109 0-18,16 0 8,62-15 10,-93 15-19,46 0 11,16 0-2,1 0 2,-1 0-2,15 0 1,-15 0-1,32 0 2,-64 0-2,17 0 0,-16 0 1,15 0 0,32 0 7,-47 0-16,62 0 19,-78 0-20,63 0 10,15 0 7,-62 0-14,31 0 15,-62 0-18,46-16 11,-15 16-2,15 0 1,-15 0-1,16-16 10,-48 16-19,16 0 10,16 0 1,-15-15-3,-1-1 2,16 16-1,-16 0-15,0 0 15,0 0 1,-15-16-1,-1 16 9,1 0-17,0 0 9,15 0 0,0 0 0,-15 0-1,-1 0 2,1 0 16,0 0 6,-1 0 7,16 0-14,1 0-18,-17 0 18,1 0 30,15 0-38,-15 0-9,15 0 1,-15 0 5,15 0-6,-16 0-7,17 0 7,-17 0-1,16 0 1,16 0 1,0 0-1,-16 0 1,16 0 0,0 0 0,-16 0 0,32 0-1,-16 0 0,-1 0 1,1 0 0,16 0-1,-1 16 1,-46-16-1,46 0 0,16 16 1,-31-16 0,31 0 0,-31 0 0,0 0-1,15 0 1,-31 0-1,47 0 1,-15 0 0,15 0-1,-47 0-15,47 0 15,-31 0 1,-16 0-1,16 0 1,0 0 0,-31 0-1,30 0 1,1 0 0,0 0-1,0 0 1,0 0 0,-32 0-17,17 0 17,-17 0-17,16 0 16,1 0 1,-1 0 0,-15 0-1</inkml:trace>
    </iact:actionData>
  </iact:action>
  <iact:action type="add" startTime="115546">
    <iact:property name="dataType"/>
    <iact:actionData xml:id="d27">
      <inkml:trace xmlns:inkml="http://www.w3.org/2003/InkML" xml:id="stk27" contextRef="#ctx0" brushRef="#br0">11771 8854 0,'0'0'2,"15"0"25,1 0-26,31 0 16,31 0-1,16 0 1,-32 0 0,32 0-1,-32 0 2,1 0-2,30 0 0,-30 0 1,-16 0-1,15 0 1,-15 0 1,0 0-2,0 0 0,-1 0 1,1 0 0,-16 0-1,16 0 1,-15 0 0,-17 0 2,16 0-3,-15 0 0,15 0 0,16 0 0,-16 0 1,0 0-1,16 0 2,-31 0-2,15 0 1,16 0-1,0 0 1,15 0-1,1 0 1,-1 0 0,1 0 0,-32 0-1,16 0 0,-16 0 1,31 0 0,-15 0-1,31 0 1,0 0 0,0 0-1,0 0 1,-15 0 0,-16 0-1,-1 0 1,33 0 0,-1 0 0,15 0-1,1 0 1,-32 0-1,16 0 1,-15 0 0,15 0-1,-16 0 1,-15 0 0,16 0 0,15 0-1,-47 0-15,47 0 15,-16 0 1,17 0-1,14 0 1,-15 0 0,16 0-1,-16 0 1,-16 0 0,32 0-1,-31 0 2,30 0-2,-46 0-16,0 0 17,-16 0-17,32 0 16,-1 0 1,0 0-1,-15 0 1,16 0 0,-1 0-1,-15 0 1,15 0 0,-30 0-1,15 0 1,-1 0 2,1 0-3,0 0 1,0 0-2,-16 0 3,-15 0-2,-1 0 1,1 0-1,0 15 1,30-15 0,-14 0-1,-1 0 1,16 0 1,-32 0-3,32 0 1,0 16 1,0-16 0,31 0-1,0 0 1,0 0 0,16 0-1,-32 0 1,0 0 0,17 0 0,-33 0-1,48 0 1,-32 0 0,1 0-1,31 0 1,-48 0 0,17 0-1,-16 0 1,15 0 0,-15 0-1,15 0 1,32 0 0,-16 16-1,-62-16-15,31 0 15,-1 0 1,1 0 0,-31 0-1,0 0 1</inkml:trace>
    </iact:actionData>
  </iact:action>
  <iact:action type="add" startTime="121266">
    <iact:property name="dataType"/>
    <iact:actionData xml:id="d28">
      <inkml:trace xmlns:inkml="http://www.w3.org/2003/InkML" xml:id="stk28" contextRef="#ctx0" brushRef="#br0">3965 7823 0,'16'0'207,"15"16"-191,-15-16-9,-1 15 2,16-15 6,-15 0-7,0 0 1,30 16 1,-14-16 7,-1 0 0,16 0 0,0 16-1,-1-16 1,32 0 0,-46 0-1,14 0 0,1 0 1,-15 15-1,-1-15 1,31 0 0,-15 0 0,16 0-1,-32 0 1,-16 0 0,1 0-1,0 0 2,-1 0 6,-15 16 777,-15-16-729,-1 0-41,0 0-23,1 0 1,-1 0 7,1 0-8,-1 0 0,0 0 7,1 0-6,-1 0 8,-15 0-1,0-16 1,-1 16 0,-30 0-1,31 0 1,-16 0 0,-16-31 0,17 31-1,-1 0 0,-16-16 1,16 16 0,-15-15-1,0-1 1,30 16 0,-14-15-1,14 15 1,1 0 0,0 0-1,-16 0 1,31 0 0,-15-16-1,0 16 1,15 0-1,1-16 1,-1 16-1</inkml:trace>
    </iact:actionData>
  </iact:action>
  <iact:action type="add" startTime="140233">
    <iact:property name="dataType"/>
    <iact:actionData xml:id="d29">
      <inkml:trace xmlns:inkml="http://www.w3.org/2003/InkML" xml:id="stk29" contextRef="#ctx0" brushRef="#br0">6166 9307 0,'16'0'80,"0"0"-55,-1 0 5,1 0-22,-1 0 9,1 0-1,0 0-8,15 0 5,-16 0 3,1 0 1,31 0-1,-32 0 1,1 0 1,0 0-3,-1 0 2,17 0 0,-1 0 0,0 0-1,16 0 1,0 0 0,-16 15-1,0-15 1,16 0-1,-16 0 0,16 0 1,-16 0 0,0 0 0,16 0-1,31 0 1,0 0 0,-15 0-1,15 0 1,-47 0 0,32 0-1,-32 0 1,0 0 0,-15 0-17,15 0 16,16 0 1,15 0 0,-15 31-1,15-15 1,-15-16 0,0 0-1,0 0 1,0 0 0,-16 0 0,16 0-1,15 0 1,1 0 0,-16 0-1,-1 0 1,17 0 0,-16 0-1,-1 0 1,-30 0 0,15 0-1,-15 0 35,15 0-11,-15 0-15,15 0-10,-15 0 9,15 0-8,-16 0-2,17 0 3,-17 0-1,1 0 1,-1 0-1,1 0 0,15 0 1,-15 0 0,31 0-1,-16 0 1,16 0 0,-32 0-1,32 0 1,-15 0 0,-1 0-1,0 0 1,0 0 0,16 0-1,-16 0 1,0 0 0,16 0 0,-31 0-1,0 0 1,-1 0-1,1 0 2,-1 0-1,1 0-1</inkml:trace>
    </iact:actionData>
  </iact:action>
  <iact:action type="add" startTime="142955">
    <iact:property name="dataType"/>
    <iact:actionData xml:id="d30">
      <inkml:trace xmlns:inkml="http://www.w3.org/2003/InkML" xml:id="stk30" contextRef="#ctx0" brushRef="#br0">10225 9353 0,'16'0'142,"0"0"-38,-1 0-89,1 0 26,-1 0-26,1 0-6,0 0-1,-1 0 8,1 0-6,-1 0 7,17 0 0,14 0-1,-30 0 1,15 0 0,16 0-1,0 0 1,-31 0-1,-1 0 0,1 0 1,-1 0 0,1 0-1,0 0 1,15 0 0,0 0 0,0 0 0,-15 0 0,15 0-1,-15 0 1,15 0 0,0 0 0,-15 0-1,15 0 1,-15 0 0,-1 0-1,1 0 1,0 0 507,-1 0-492,16 0-17,-15 0-7,15 0 0,-15 0 6,31 0 2,-16 0 0,-16 0 10,17 0 0,-17 0-11,17 0 9,-17 0-8,1 0 0,-1 0-5,1 0 6,0 0 0,-1 0 0,1 0-1,15 0 1,0 0 0,-15 0-2,15-15 2,32 15 0,-32-16-1,16 16 1,15-15-1,-15 15 1,15-16 0,-15 16 0,31-16-1,-15 16 1,15 0 0,-47-31-17,16 31 16,-16-16 1,16 16 0,46 0-1,-14-15 1,30-16 0,0 31-1,-31-16 1,0 0 0,-31 16-1,16 0 1,-17 0 0,-14 0-17,14 0 17,1 0-1,-16 0 1,-15 0-1,0 0 1,15 0 0,-15 0 0,15 0-1,-16 0 1,17 0-1,-1 0 2,47 0-2,-47 0 0,32 0 1,-32 16 0,31 0 0,-31-16-1,1 0 1,-17 0 0,16 15-1,1-15 1,15 0 0,-1 0-1,-14 0-15,-17 0 15,48 0 1,-32 0-1,0 0 1,-15 0 0,-1 0 0,1 0-1</inkml:trace>
    </iact:actionData>
  </iact:action>
  <iact:action type="add" startTime="157674">
    <iact:property name="dataType"/>
    <iact:actionData xml:id="d31">
      <inkml:trace xmlns:inkml="http://www.w3.org/2003/InkML" xml:id="stk31" contextRef="#ctx0" brushRef="#br0">6151 9791 0,'15'0'295,"1"0"-288,0 0 1,-1 0 9,16 0-8,-15 0 9,15 0-2,16 0 1,-16 0 0,0 0-1,16 0 0,-15 0 1,-1 0 1,16 0-3,-16 0 1,47 0 1,-47 0 0,16 0 0,-31 0-1,46 0 1,-31 0 0,16 0-1,-16 0 1,32 0 0,-16 0-1,-32 0-15,32 0 15,-16 0 1,0 0-1,16 0 1,0 0 0,16 0-1,-17 0 1,17 0 0,-1 0-1,-30 0 1,30 0 0,-15 0-1,0 0-15,15 15 15,-15-15 1,15 0 0,-30 0-1,-1 0 1,16 0-1,-1 0 1,1 0 0,16 16 0,-1-1-1,-15-15 1,0 0 0,-32 0-17,17 0 16,15 0 1,-16 0 0,31 0-1,-31 0 1,1 0 0,14 0-1,-14 0 1,-17 0 0,32 0-1,0 0 1,31 0 0,-15 0-1,-17 0 1,1 0 0,0 0 0,0 0-1,-16 0 1,-15 0 0</inkml:trace>
    </iact:actionData>
  </iact:action>
  <iact:action type="add" startTime="159530">
    <iact:property name="dataType"/>
    <iact:actionData xml:id="d32">
      <inkml:trace xmlns:inkml="http://www.w3.org/2003/InkML" xml:id="stk32" contextRef="#ctx0" brushRef="#br0">9695 9869 0,'15'0'102,"1"0"-94,15 0 8,-15 0-8,46 0 15,-15 0-15,62 0 9,-46 0 8,-48 0-17,16 0 9,-15 0 2,15 0-5,-15 0 3,62 0 8,-62 0-17,30 0 9,1 0 0,16 0-1,-17 0 1,-30 0 0,47 0-1,-17 0 8,32 0-15,-62 0 8,31 0-1,-31 0 9,15 0-16,0 0 16,-15 0-16,-1 0 8,16 0-1,16 0 0,16 0 10,-32-16 0,16 16-10,0 0 0,-1-16 1,17 16 0,-48 0-1,17 0 1,-17 0 0,1 0-1,15-15 0,0 15 1,32-16 0,-16 16-1,-16 0 1,16-15 0,-16 15-1,31 0 1,-15-32 0,16 32-1,-17 0 1,17 0 0,-16-15 0</inkml:trace>
    </iact:actionData>
  </iact:action>
  <iact:action type="add" startTime="165106">
    <iact:property name="dataType"/>
    <iact:actionData xml:id="d33">
      <inkml:trace xmlns:inkml="http://www.w3.org/2003/InkML" xml:id="stk33" contextRef="#ctx0" brushRef="#br0">6088 10322 0,'16'0'79,"-1"0"-71,1 0-1,0 0 1,-1 0 1,48-16 7,-1 16 0,16 0 1,-31-16 0,0 16 0,-16 0-1,-15 0 1,-1 0 27,1 0-37,0 0 10,15 0-1,16 0 0,-32 0 1,1 0-1</inkml:trace>
    </iact:actionData>
  </iact:action>
  <iact:action type="add" startTime="166178">
    <iact:property name="dataType"/>
    <iact:actionData xml:id="d34">
      <inkml:trace xmlns:inkml="http://www.w3.org/2003/InkML" xml:id="stk34" contextRef="#ctx0" brushRef="#br0">7322 10259 0,'15'0'119,"16"0"-111,-15 0-1,15 0 1,0 0 6,48 0 3,-1 0 0,-32 0-2,32 0 2,16 0-1,-47 0 1,31 0 0,-31 0 0,15 0-1,32 0 1,-32 0 0,-15 0-1,16 0 1,-16 0 0,15 0-1,-15 0 1,-16 0 0,-15 0-1,-1 0 1,16 0 0,1 0 0,-17 0 0,1 0-1,15 0 1,0 0 0,1 0-1,-1 0 1,-16 0-1,32 0 1,0 0 0,0 0-1,0 0 1,0 0-1,-1 0 1,1 0 0,0 0 0,16 0-1,-17 0 1,17 0-1,-48 0-15,48-16 15,-16 16 1,46-15 0,-30 15-1,-1-16 1,16 1 0,0 15-1,-15 0 1,-1-16 0,1 16-1,-16 0 1,-1 0 0,17 0-1,-32 0 1,16 0 0,-31 0-1,30 0 1,-14 0 0,46-31-1,-47 31 1,31 0 0,-30 0 0,-17 0-1,32 0-15,15 0 15,-15 0 1,0 0-1,0 0 1,-16 0 0,0 0 0,1 0-1,-1 0 1,0-16-1,-15 16 1,31 0 0,-16 0-1,-16 0 1,17 0 2,-17 0-3,1 0 17,-1 0-17,1 0 1,0 0 266,15 0-275,0 0 0,0 0 1,1 0 0,14 0 8,1 0-1,-16 0 1,1 0 0,-1 0-1</inkml:trace>
    </iact:actionData>
  </iact:action>
  <iact:action type="add" startTime="170698">
    <iact:property name="dataType"/>
    <iact:actionData xml:id="d35">
      <inkml:trace xmlns:inkml="http://www.w3.org/2003/InkML" xml:id="stk35" contextRef="#ctx0" brushRef="#br0">6010 10337 0,'16'0'7,"15"0"25,-15 0-9,-1 0 1,16 0-15,1 0 2,30 0 6,1 0-1,-17 0 1,1 0 0,16 0 0,-48 0-1,32 0 0,-31 0 1,-1 0 0,1 0 0,0-15 213</inkml:trace>
    </iact:actionData>
  </iact:action>
  <iact:action type="add" startTime="172546">
    <iact:property name="dataType"/>
    <iact:actionData xml:id="d36">
      <inkml:trace xmlns:inkml="http://www.w3.org/2003/InkML" xml:id="stk36" contextRef="#ctx0" brushRef="#br0">12005 10259 0,'16'0'47,"-1"0"-15,16 0-24,16 16 8,-15-16 0,-1 0-8,0 0 8,31 0 1,1 0-1,-16 0 1,-16 0-1,-15 0 2,15 0-2</inkml:trace>
    </iact:actionData>
  </iact:action>
  <iact:action type="add" startTime="173650">
    <iact:property name="dataType"/>
    <iact:actionData xml:id="d37">
      <inkml:trace xmlns:inkml="http://www.w3.org/2003/InkML" xml:id="stk37" contextRef="#ctx0" brushRef="#br0">13113 10259 0,'0'0'1,"16"0"21,0 0 10,-1 0 8,1 0-32,15 0 8,-15 0-9,-1 0 1,1 0 17,0 0-16,-1 0 5,1 0-6,-1 0 9,17 0-1,-1 0 1,0 0 2,0 0-5,1 0 3,14 0 0,-14 0-1,-1 0 1,16 0 0,-16 0-1,31 0 1,-15 0 0,-16 0-1,1 0 1,-17 0 5,1 0-11,-1 0 6,17 0 0,-1 0 0,-16 0-1,17 0 1,-17 0-1,32 0 1,-31 0-1,31 0 1,15 0-1,-31 0 1,16 0 0,-31 0 0,31 0-1,-16 0 1,-16 0 0,32 0-1,-16 0 1,16 0 0,-31 0-17,0 0 16,15 0 1,16 0 0,-16 0 0,47 0-1,-47 0 1,32 0-1,-48 0 1,48 0 0,-32 0-1,16 0 1,-32 0-16,48 0 15,-32 0 0,-15 0 1,15 0 0,-16 0 0,17 0-1,14 0 1,1 0-1,16 0 1,-1 0 0,-31 0 0,1 0-1,-17 0-15,1 0 15,46 0 1,32 0-1,-63 0 1,-15 0 0</inkml:trace>
    </iact:actionData>
  </iact:action>
  <iact:action type="add" startTime="175673">
    <iact:property name="dataType"/>
    <iact:actionData xml:id="d38">
      <inkml:trace xmlns:inkml="http://www.w3.org/2003/InkML" xml:id="stk38" contextRef="#ctx0" brushRef="#br0">16376 10275 0,'31'0'177,"1"0"-171,-1 0 3,0 0-1,32 0-1,-1 0 4,63 0 6,-16 0 0,-31 0 0,-31 0-1,-16 0 1,-15 0 0,0 0-1,15 0 0,0 0 1,-15 0 207,-1 0 312,16 0-529,1 0 2,-1 0-1,125 0 9,0 0 0,94 0 0,0 0-1,-16 0 2,-62 0-2,-110 0 1,-31 0-1,-15 0 25</inkml:trace>
    </iact:actionData>
  </iact:action>
  <iact:action type="add" startTime="179585">
    <iact:property name="dataType"/>
    <iact:actionData xml:id="d39">
      <inkml:trace xmlns:inkml="http://www.w3.org/2003/InkML" xml:id="stk39" contextRef="#ctx0" brushRef="#br0">6307 10712 0,'15'0'47,"17"0"-22,-17 0-18,1 0 10,-1 0-9,1 0-1,15 0 8,32-31 2,-32 31-1,47 0 1,0 0-1,0-16 1,16 0 0,15 1-1,-31 15 1,-15 0 0,-17 0-1,-30 0 1,0 0 0,15 0-1,0 0 1,-15 0 0,31 0-1,-32-16 1,16 16 0,-15 0-1,0 0 1,-1 0 0,16 0 0,-15 0-1,15 0 1,16 0 0,-16 0-1,1 0 1,-1 0 0,-16 0-1,1 0 1,15 0 0,16 0 0,0 16-1,0-1 1,0-15-1,-1 16 1,-30-16-16,15 0 15,16 0 0,-16 16 1,1-16 0,30 0-1,-15 0 1,0 0 0,15 0-1,-15 0 1,15 0 0,-15 0-1,0 0 1,15 0 0,-15 0 0,-15 0-1,-17 0 1,16 0 0,-15 0-1,15 0 1,16 0 0,-31 0-1,31 0 1,-16 0 0,31 0-1,-46 0-15,15 0 15,-15 0 2,15 0-1,-16 0-1,1 0 1,0 0 396,-1 0-397,17 0-1,-17 0-7,32 0 1,-16 0-1,0 0 0,1 0 0,-17 0 7,32 0 1,16 0 0,-1 0 2,-15 0-2,15 0 1,-15 0-1,0 0 1,0 0 0,-16 0-1,0 0 1,16 0 0,-16 0-1,-15 0-15,15 0 15,-15 0 1,31 0-1,-16 0 1,0 0 0,-15 0 0,30 0-1,-14 0 1,-1 0-1,16 0 1,-16 0 0,-15 0-17,-1 0 17,16 0-17,1 0 16,-1 0 1,16 0 0,-1 0-1,17 0 1,-32 0 0,-15 0-1</inkml:trace>
    </iact:actionData>
  </iact:action>
  <iact:action type="add" startTime="182930">
    <iact:property name="dataType"/>
    <iact:actionData xml:id="d40">
      <inkml:trace xmlns:inkml="http://www.w3.org/2003/InkML" xml:id="stk40" contextRef="#ctx0" brushRef="#br0">11115 10665 0,'16'0'318,"15"0"-308,-15 0-4,62 0 11,0 0-1,31 0 2,-31-16-2,-15 16 1,-17 0 0,-14 0-1,-17 0 1,16 0-1,-15 0 1,15 0 0,-15 0-1,-1 0 0,17-15 1,-1 15 0,-15 0-1,30-16 1,-14 16 0,-1 0-1,16 0 1,-1 0 0,1 0 0,-15 0-1,-17 0-15,16 0 15,1 0 1,-1-15-1,-16 15 7,1 0-6,0 0-6,-1 0 11,1 0 5,-1 0-23,1 0 10,15 0 2,16 0 1,0 0 0,0 0 0,-32 0 0,32 0-1,16 0 0,-16 0 1,15 0 0,-15 0-1,0 0 1,-32 0 0,1 0 0</inkml:trace>
    </iact:actionData>
  </iact:action>
  <iact:action type="add" startTime="186330">
    <iact:property name="dataType"/>
    <iact:actionData xml:id="d41">
      <inkml:trace xmlns:inkml="http://www.w3.org/2003/InkML" xml:id="stk41" contextRef="#ctx0" brushRef="#br0">13223 10681 0,'-16'0'55,"-15"0"-47,0 0 0,-1 0 0,17 0 0,-48 0 9,17 0-1,30 0 1,0 0-1,-62-16 1,47 16 0,-31 0 0,-16 0 0,0 0-1,15 0 0,-46 0 1,46 0 0,1 0 0,-16 0-1,47 0 2,-16 0-2,0 0 0,0 0 1,16 0 0,0 0-1,-1 0 2,17 0-3,-32 0 2,0 0-1,0 0 1,0 0 0,1 0-1,30 0 1,-15 0 0,15 0 0,-15 0-1,15 0 1,-15 0 0,0 0-1,15 0-15,1 0 15,-17 0 1,1 0-1,0 0 1,-16 0 0,16 0-1,15 0 1,-30 0 0,14 0 1,17 0-3,-17 0 2,17 0-1,-16 0 1</inkml:trace>
    </iact:actionData>
  </iact:action>
  <iact:action type="add" startTime="190385">
    <iact:property name="dataType"/>
    <iact:actionData xml:id="d42">
      <inkml:trace xmlns:inkml="http://www.w3.org/2003/InkML" xml:id="stk42" contextRef="#ctx0" brushRef="#br0">6588 7277 0,'15'15'17,"1"-15"22,0 16-31,30-16 8,-30 0-8,47 0 6,77 0 3,-46 0-1,77 0 0,17 0 1,-32 0 0,-16 0-1,-30 0 1,-17 0 0,-15 0-1,-15 0 1,15 0 0,31 0-1,0 0 1,1 0 0,-48 0-17,1 31 16,15-31 1,15 16 0,-15-16 0,16 0-1,-31 0 1,-1 0 0,-15 0-1,31 0 1,31 0 0,0 0-1,-62 0-15,47 0 15,0 0 1,-32 0-1,-15 0 1,15 0 0,-15 0-1,0 0 1,15 15 0,-46-15-1</inkml:trace>
    </iact:actionData>
  </iact:action>
  <iact:action type="add" startTime="191858">
    <iact:property name="dataType"/>
    <iact:actionData xml:id="d43">
      <inkml:trace xmlns:inkml="http://www.w3.org/2003/InkML" xml:id="stk43" contextRef="#ctx0" brushRef="#br0">10959 7339 0,'16'0'46,"-1"0"-20,1 31-20,0-31 3,-1 0-2,16 0 2,1 0 2,14 0 6,1 16-1,-16-16 1,-15 16-1,31-16 1,-16 0 0,-15 0 0,-1 0 14,1 0-22,0 0 0,30 0 8,1 15 0,-16-15-1,1 0 1,-1 0 0,0 0 0,0 0-1,16 0 2,0 0-3,0 0 1,0 0 1,15 0 0,1 0-1,-1 0 1,32 0 0,-47 0-1,-1 0 1,-14 0 0,46 0 0,0 0-1,-47 0-15,31 0 15,-15 0 1,-16 0-1,16 0 1,0 0 0,0 0-1,0 0 1,0 0 0,15 0-1,-15 0 1,15 0 0,1 0-1,-1 0 1,-15 0 0,16 0-1,-17 0 1,1 0 0,0 0-1,0 0 1,0 0 0,0 0-1,-1 0 1,17 0 0,-16 0 0,-1 0-17,17 0 16,-1 0 1,1 0-1,30 0 1,-14 0 0,-1 0 0,0 0-1,-16 0 1,16 0 0,47 0-1,0 0 1,62 0 0,-46 0 0,-16 0-1,-16 0 1,0 0-1,16 0 1,-78 0 0,-16 0-1,0-15 1,16 15 0,-31 0-1,15 0 1</inkml:trace>
    </iact:actionData>
  </iact:action>
  <iact:action type="add" startTime="197842">
    <iact:property name="dataType"/>
    <iact:actionData xml:id="d44">
      <inkml:trace xmlns:inkml="http://www.w3.org/2003/InkML" xml:id="stk44" contextRef="#ctx0" brushRef="#br0">5885 11149 0,'16'0'88,"15"0"-74,-15 0 2,31 0 1,-16 0-1,-16 0 0,32 0 1,-31 0 5,-1 0-11,17 0 11,-17 0-10,32 0 4,31 0 1,-15 0 1,-1-16-2,-31 16 0,32 0 0,-16 0 1,31 0 0,-32 0-1,1-15 1,31 15 0,-46 0 0,30 0-1,-15 0 1,0 0-1,0 0 1,15 0 0,0-31 0,1 31-1,-32 0 1,32 0 0,-17-16-1,17 0 1,-16 16 0,0 0-1,-1-15 1,17 15 0,-16 0-1,15 0 1,-15 0 0,0 0-1,-32 0 1,32 0 0,-16 0-1,32 0 1,-32 0 0,-15 0-1,15 0 1,-15 0 1,-1 0-1,1 0 6,-1 0-14,1 0 8,15 0 0,0 0-1,-15 0 6,15 0-6,-15 0 8,15 0 0,-15 0-9,15 0 2,47 0 0,-62 0-1,30 15 1,1 1-1,47 0 1,-47-16-1,0 15 1,31-15-1,-31 16 1,15-16 0,-15 15-1,-16-15 1,0 16-1,16-16 1,0 16 0,0-16-1,31 0 1,-16 31 0,1-31-1,-1 0 1,47 0 0,-31 0 0,-31 0-1,31 0 1,0 0 0,-31 0 0,16 0-1,-1 0 1,-15 0-1,15 0 1,-30 0 0,30 0-1,-31 0 1,16 0 0,0 0-1,-16 0-15,16 0 15,-31 0 1,30 0-1,1-16 1,31 16 0,0-31-1,1 31 1,-17-16 0,-15 16 0,-16 0-1,16-15 1,-16 15 0,16 0-17,0 0 16,15 0 1,1 0 0,-32-16 0,-16 1-1,17 15 1,15 0-1,-32 0 1,16 0 0,-15 0-1,15 0 1,0 0 0,-15 0-17,31 0 16,-32 0 1,32 0 0,0 0 1,-31 0-1,-1 0-1,17 0 0,-17 0 1,16 0-1,-15 0 2,0 0 7,15 0-10,-16 0-5,17 0 7,-17 0-1,17 0 0,-17 15 2,16-15-2,1 0 0,-17 0 2,1 0-2,15 0 0,-15 0 2,15 0-2,-16 0 8,17 0-9,-17 0-4,17 0 5,-17 0 1,1 0 3,-1 0-3,1 0-1,0 0-1,15 0 1,0 0 0,-15 0 0,15 0 1,-16 0-1,17 0 2,-17 0-1,17 0 16</inkml:trace>
    </iact:actionData>
  </iact:action>
  <iact:action type="add" startTime="201530">
    <iact:property name="dataType"/>
    <iact:actionData xml:id="d45">
      <inkml:trace xmlns:inkml="http://www.w3.org/2003/InkML" xml:id="stk45" contextRef="#ctx0" brushRef="#br0">12692 11149 0,'16'0'70,"-1"0"-61,16 0 7,1 0-9,-1 0 7,31 0 3,1 0-1,-16 0 1,-32 0-1,63 0 0,0 0 1,-31 0 0,0 0 0,15 0-1,-30 0 1,-1 0 0,0 0-1,16 0 1,-31 0 0,30 0-1,-14 0-15,-1 0 15,0 0 1,0 0-1,-15 0 1,15 0 0,-15 0-1,-1 0 1,17 0 0,-1 0-1,0 0 1,0 0 0,0 0-1,-15 0-14,31 0 13,-16 0 2,47 16 0,-15-16-1,-17 0 1,1 0 0,0 0-1,-31 0 1,31 0 0,-1 0-1,1 0 1,-31 0 0,15 0-1,0 0 3,-15 0-3,31 0 0,-32 0 1,1 0-1,0 0 1,-1 0 3,1 0-7,-1 0 4,32 0 0,-31 0-1,31 0 0,0 0 1,-32 0 0,1 0-1,-1 0 551,17 0-495,14 31-64,-30-31-1,31 0 2,0 0-1,-16 0 6,31 0 3,-30 0-1,14 0 1,-30 0-1,15 0 1,-15 0-1,15 0 1,-15 0 0,15 0 0,-15 0 0,-1 0 0,16 0 0,-15 0 8,0 0-17,-1 0 8,32 0 1,0 0 0,0 0-1,0 0 1,-16 0 0,0 0 0,16 0-1,0 0 1,-1 0-1,17 0 2,-32 0-3,16 0 2,-16-16-1,32 16 1,-17 0 0,1-15-1,-15-1 1,14 16 0,17 0 0,-16 0-1,15-16 2,1 16-2,-32 0 0,16 0 1,15 0 0,-31 0-1,32 0 1,-48 0 0,32 0-1,16 0 1,-1 0 0,32 0-1,15 0 1,-31 0 0,-47 0-17,16 0 16,16 0 1,-17 0 0,1 0 0,31 0-1,0 0 1,-31 0-1,16 0 1,-17 0 0,1 0 0,0-15 0,16 15-1,-32 0 1,16 0-1,-16 0 1,0 0 0,16 0-1,-16 0 1,32 0 0,-32 0-1,-16 0 1,1 0 0,15 0-1,-15 0 1,15 0 0,16 0-1,-16 0 1,0 0 0,-15 0-1,15 0 1,16 0 0,0 0-1,0 0 1,0 0 0,15 0 0,-46 0-17,30 0 16,1 0 1,0 0 0,0 0-1,0 0 1,-16 0 0,-15 0-1,30 0 1,-14 0 0,-1 0-1,16 0 1,-32 0 0,17 0-17,-1 0 16,16 0 1,-16 0 0,0 0 0,-15 0-1,-1 0 1,1 0 0,0 0 17,-1 0-8,1 0 1254,-1 0-1224,17 0-48,14 0-1,-30 0 1,15 0 0,-15 0 0,31 0 9,-16 0-1,-15 0 1,30 0 0,-30 0-1,15 0 1,-15 0 0,-1 0 1,1 0-3,15 0 9,-15 0-15,31 0 9,-16 0-2,-15 0 0,15 0 1,16 0 9,-16 0-19,0 0 10,-15 0-1,15 0 2,-16 0-2,1 0 1,15 0 8,-15 0-17,0 0 8,15 0 1,0 0-1,-15 0 1,-1 0 0,1 0-1,-1 0 1,1 0 0,31 0 0,-31 0-1,30 15 1,1 17 0,-31-32-17,15 0 16,16 15 1,-16-15-1,0 16 1,16 0 0,-16-16 0,16 0-1,0 0 1,-31 0 0,62 31-1,-31-31 1,15 15 0,-31-15-17,16 0 16,0 0 1,15 0-1,-30 0 1,30 0 0,16 47 0,-31-47 0,15 0-1,1 0 1,-1 16 0,-31-16-1,63 31 1,-63-31 0,47 0-1,-15 16 1,-16-16 0,15 0-1,-15 0 1,31 0 0,16 0-1,-1 0 1,1 0 0,15 0 0,47 0-1,32 0 1,-1 0 0,63 0-1,-16 0 1,-78 15 0,-31 32-1,-94-47 1,-15 0 0,-1 0-1</inkml:trace>
    </iact:actionData>
  </iact:action>
  <iact:action type="add" startTime="208706">
    <iact:property name="dataType"/>
    <iact:actionData xml:id="d46">
      <inkml:trace xmlns:inkml="http://www.w3.org/2003/InkML" xml:id="stk46" contextRef="#ctx0" brushRef="#br0">5823 11664 0,'47'0'119,"-32"0"-111,48 0-1,-16 0 1,15 0 1,-31 0 3,32 0 4,-32 0 1,-15 0 0,-1 0 41</inkml:trace>
    </iact:actionData>
  </iact:action>
  <iact:action type="add" startTime="215649">
    <iact:property name="dataType"/>
    <iact:actionData xml:id="d47">
      <inkml:trace xmlns:inkml="http://www.w3.org/2003/InkML" xml:id="stk47" contextRef="#ctx0" brushRef="#br0">15658 11196 0,'-15'0'16,"-1"0"16,0 0-16,1 0-1,-1 0 82,0 0-81,1 0 8,-1 0-9,-15 0-4,15-16 5,1 16 1,-1-15 0,1 15-1,-1-32 2,-15 32-2,0-15 1,15 15-1,0 0 0,1-16 1,-17 1 0,17-1 0,-1 16 0,1 0 12,-1 0-13,0-16 8,1 16-9,15-15 1,-16 15 24,16-16-30,0 1 13,0-1-7,0 0 7,0 1 10,0-16-26,16 31 7,-1-47 3,1 47 0,-16-32-1,0 17 0,16-16 1,15-1 0,-31 17-1,15-16 2,17-1-2,-17 17 1,17-17 0,-1 17-1,-16 15 1,1-31-1,0 31-14,-1 0 14,1 0 0,-1 0 1,17 0 1,-17 0-2,16 0 0,16 0 1,0 0 0,-16 0 0,16 0 0,-16 0-1,1 0 0,-17 0 0,16 15 1,-15 1 6,0-1 33,-16 17-31,0-17-10,0 17 2,0-17-10,0 16 10,0-15-9,0 15 8,0-15 1,0-1-1,0 17 2,0-17-2,0 17 1,0-1-1,0-16 1,0 1 0,0 0 0,-32-1 0,17 1 7,15-1-8,-16-15-7,1 16 7,-1-16 1,0 0 0,1 16-1,-16-1 1,-1-15 0,1 16 0,0-16-1,15 15 1,1-15 0,-1 0 0</inkml:trace>
    </iact:actionData>
  </iact:action>
  <iact:action type="add" startTime="220611">
    <iact:property name="dataType"/>
    <iact:actionData xml:id="d48">
      <inkml:trace xmlns:inkml="http://www.w3.org/2003/InkML" xml:id="stk48" contextRef="#ctx0" brushRef="#br0">7446 11727 0,'16'0'70,"15"0"-62,1 0 0,14 15 0,1-15 7,-16 0-6,32 0 7,15 0 0,0 0 1,16 0 0,31 0-1,-1 0 1,33 0 0,-33 0 0,-30 0 0,-47 0 0,15 0 0,-46 0-2,0 0 2,-1 0 0,1 0-1,15 0 1,-15 0 0</inkml:trace>
    </iact:actionData>
  </iact:action>
  <iact:action type="add" startTime="221899">
    <iact:property name="dataType"/>
    <iact:actionData xml:id="d49">
      <inkml:trace xmlns:inkml="http://www.w3.org/2003/InkML" xml:id="stk49" contextRef="#ctx0" brushRef="#br0">9460 11696 0,'16'0'102,"0"0"-78,-1 0-8,16 0-9,1 0 1,-1 0 1,16 0-2,15 0 2,-15 0 7,31 0-1,47 0 2,15-32-1,-15 32 1,-15 0 0,-17 0-1,-15 0 1,-15 0 0,-16 0-1,-16 0 1,0 0 0,16 0 0,-16 0-17,-15 0 16,46 0 1,-15 0 0,31 0-1,0 0 1,-15 0 0,-17 0-1,17 0 1,31 0 0,-32 0-1,-15 0 1,-32 0-17,1 0 17,15-15-17,16 15 16,16 0 1,-17 0 0,32 0-1,-46 0 1,14 0 0,-14 0-1,30 0 1,-31 0 0,-15 0-1,31 0 1,-32 0 0,17 0-16,-1 0 15,0 0 0,32 0 1,-32 0-1,16 0 1,-16 0 0,16 0-1,-16 0 1,16 0 0,-16 0 0,-15 0-1,30 0 1,-14 0 1,-17 0-1,1 0 0,15 0-1,-15 0 0,31 0 1,-1 0-1,17 0 1,30 0 0,-46 0-1,16 0 1,-48 0-1,63 0 1,-15 0 0,15 0-1,16 0 1,-32 0-1,-15 0 1,-32 0 0</inkml:trace>
    </iact:actionData>
  </iact:action>
  <iact:action type="add" startTime="224506">
    <iact:property name="dataType"/>
    <iact:actionData xml:id="d50">
      <inkml:trace xmlns:inkml="http://www.w3.org/2003/InkML" xml:id="stk50" contextRef="#ctx0" brushRef="#br0">14316 11649 0,'31'0'264,"0"0"-258,16 0 2,-16 0 1,-15 0-1,31 0 6,15 0 2,0 0 2,-30 0-2,14 0 0,-14 0 1,46 0-1,0-16 1,31 16 0,-31 0-1,31-31 1,-31 31-1,16 0 1,-47 0 0,-31 0-1,15 0-15</inkml:trace>
    </iact:actionData>
  </iact:action>
  <iact:action type="add" startTime="225841">
    <iact:property name="dataType"/>
    <iact:actionData xml:id="d51">
      <inkml:trace xmlns:inkml="http://www.w3.org/2003/InkML" xml:id="stk51" contextRef="#ctx0" brushRef="#br0">16298 11602 0,'16'0'161,"15"0"-115,-15 0-38,30 0 1,1 0-1,0 0 1,31 0 9,16 0-2,-32 0 0,1 0 2,-16 0-1,-1 0-1,-14 0-1,-1 0 2,47 0 0,-31 0-17,15 0 16,1 0 1,-16 0 0,-1 0 0,-30 0-1,46 0 1,-30 0 0,46 0-1,-31 0 1,-1 0 0,32 0-1,-62 0-15,62 0 15,-15 0 1,30 0-1,-46 0 1,-16 0 0,0 0-1,-15 0 1,31 16 0,15-16-1,1 0 1,-16 31 0,15-31 0,-31 0-1,16 0 1,0 15 0,-16-15-1,-15 0 1,-1 0 0,1 0 12,0 0 43,15 0-57,-15 0-7,15 0 9,0 0-9,-15 0 0,30 0 2,32 0 7,16 0 0,0 0-1,-32 0 1,-15 0 0,-16 0 0,-15 0-2,0 0 2,15 0 0,16 0-1,31 0 1,-16 0 0,1 0-1,15 0 1,0 32 0,-16-32-1,32 15 1,-16-15 0,0 16-1,-63-16-15,32 0 15,16 0 1,-32 31-1,16-31 1,15 0 0,16 0 0,16 0-1,0 0 1,-1 0-1,-15 0 1,-46 0 0,-1 0 0,-16 0-17,1 0 16,0 0 1,15 0 0</inkml:trace>
    </iact:actionData>
  </iact:action>
  <iact:action type="add" startTime="231450">
    <iact:property name="dataType"/>
    <iact:actionData xml:id="d52">
      <inkml:trace xmlns:inkml="http://www.w3.org/2003/InkML" xml:id="stk52" contextRef="#ctx0" brushRef="#br0">3559 12242 0,'16'0'55,"-1"0"-31,1 0-17,0 0 2,-1 0 15,16 0-17,16 0 4,0 0 6,0 0-1,15 0 2,-30 0-2,-1 0 1,16 0-1,0 0 1,-1 0-1,1 0 1,62 0-1,1 0 1,15 0-1,0 0 1,-79 0 0,32 0 0,-15 0-1,-16 0 1,-16-15-1</inkml:trace>
    </iact:actionData>
  </iact:action>
  <iact:action type="add" startTime="232785">
    <iact:property name="dataType"/>
    <iact:actionData xml:id="d53">
      <inkml:trace xmlns:inkml="http://www.w3.org/2003/InkML" xml:id="stk53" contextRef="#ctx0" brushRef="#br0">4902 12586 0,'0'0'1,"15"0"69,1 0-53,0 0-9,15 0 16,31 0-8,1-16 1,46 16-1,-15 0 2,15 0-2,-15 0 2,-16 0-2,-16 0 0,1 0 1,15 0 0,-47 0-2,63 0 2,15 0 0,-16 0-1,1 0 1,-31 0 0,-1 0 0,-15 0-1,0 0 1,0 0-1,-1 0 1,17 0 0,-16-31-1,-32 31-15,79 0 15,0 0 1,15 0 0,-31 0-1,31 0 1,1 0 0,-48 0-1,16 0 1,-31 0 0,31 0-1,0 0 1,16 0 0,-48 0-17,48 0 16,15 0 1,16 0 0,-62 0-1,30 0 1,-46 0 0,0 0-1,-16 0 1,47 0 0,0 0 0,0 0-1,-46 0-15,-17 0 15,32 0-15,16 0 14,-1 0 2,47 0 0,16 0 0,-15 0-1,-32 15 1,-32-15 0,17 47-1,-1-47 1,63 16 0,0-16-1,156 47 1,-125-16 0,-31-31-1,0 0 1,0 0 0,15 0-1,1 0 1,31 0 0,-47 0-1,-47 0 1,0 0 0,-32 0 0,1 0-17,0 0 16,31 0 1,-31 0 0,31 0-1,0 16 1,-31-16 0,-31 0 0,46 15-1,-31-15 1,16 0-1,16 0 1,-17 0 0,-14 0-17,-1 0 16,16 0 1,-16 0 0,-16 16-1,17-16 1,-17 0 0,17 0-1,-17 0 1,16 0 0,-15 0-1,15 0 1,32 0 0,-17 0-1,-14 0 1,-17 0 0,1 0 0,0 0-1,-1 0 1,1 0-1,-1 0 1,32 0 0,-16 0 0,-15 0-1,0 0-15,-1 0 15,32 0 1,31 31-1,-15-31 1,-17 0 0,-14 0 0,-1 0-1,0 0 1,16 0 0,15 0-1,1 0 1,-32 0-1,32 0 1,-48 0 0,16 0 1,-15 0-1,15 0-1,-15 0 1,-1 0-1,1 0 1,0 0 26,-1 0-28,1 0 10</inkml:trace>
    </iact:actionData>
  </iact:action>
  <iact:action type="add" startTime="235585">
    <iact:property name="dataType"/>
    <iact:actionData xml:id="d54">
      <inkml:trace xmlns:inkml="http://www.w3.org/2003/InkML" xml:id="stk54" contextRef="#ctx0" brushRef="#br0">13847 12773 0,'16'0'177,"15"0"-138,-15 0-32,30 0 2,1 0-1,-15 0 0,-1 0 0,47 0 8,-16 0 1,32 0 0,-16 0-1,0 0 1,0 0-1,16 0 1,-16 0 0,-31 0 0,15 0-1,32 0 1,-63 0-1,31 0 0,-15 0 1,16 0 0,-16 0-1,15 0 1,-15 0 0,0 0-1,0-16 1,-32 16 0,1 0 0</inkml:trace>
    </iact:actionData>
  </iact:action>
  <iact:action type="add" startTime="236819">
    <iact:property name="dataType"/>
    <iact:actionData xml:id="d55">
      <inkml:trace xmlns:inkml="http://www.w3.org/2003/InkML" xml:id="stk55" contextRef="#ctx0" brushRef="#br0">15924 12695 0,'31'0'86,"-16"0"-78,17 0 0,-1 0-1,16 0 1,-1 0 1,1 0 4,47 0 3,0 0 1,-16 0 0,-31 0-1,15 0 1,-15 0-1,15 0 1,-15 0 0,16 0-1,15 0 1,0 0 0,0 0-1,-31 0 1,31 0 0,0 0 0,31 16-1,-62-16 1,15 0-1,-15 0 1,16 0 0,-1 0-1,16 0 1,31 0 0,1 0-1,-17 0 1,-30 0 0,46 0 0,-47 0-17,110 0 16,109 0 1,0 0-1,-47 0 1,-109 0 0,-31 0 0,-63 0-1,16 0 1,15 0 0,48 0-1,-1 0 1,16 0 0,-78 0-1,0 0 1,-1 0 0,32 0-1,32 0 1,-48 0 0,-31 0-1,-15 0 3,93 0 15,-46 0-19,-16 0 1,15 0 0,0 0 1,-30 0 0,-17 0 0,1 0-1,15 0 1,47 0 0,-47 0-1,-15 0 1</inkml:trace>
    </iact:actionData>
  </iact:action>
  <iact:action type="add" startTime="242290">
    <iact:property name="dataType"/>
    <iact:actionData xml:id="d56">
      <inkml:trace xmlns:inkml="http://www.w3.org/2003/InkML" xml:id="stk56" contextRef="#ctx0" brushRef="#br0">6057 12695 0,'0'16'30,"-16"-16"11,1 0-18,-1 0-6,1 0 14,-1 0-14,-15 0-10,-16 0 2,31 0 5,-31 0 3,1 0-1,-32 0 0,31 0 1,-16 0 0,-15 0 0,0 0-1,16 0 1,15 0-1,-16 0 1,17 0 0,-17 0-1,-15-32 1,31 17 0,16 15-17,15-16 17</inkml:trace>
    </iact:actionData>
  </iact:action>
  <iact:action type="add" startTime="245650">
    <iact:property name="dataType"/>
    <iact:actionData xml:id="d57">
      <inkml:trace xmlns:inkml="http://www.w3.org/2003/InkML" xml:id="stk57" contextRef="#ctx0" brushRef="#br0">5963 12586 0</inkml:trace>
    </iact:actionData>
  </iact:action>
  <iact:action type="add" startTime="252098">
    <iact:property name="dataType"/>
    <iact:actionData xml:id="d58">
      <inkml:trace xmlns:inkml="http://www.w3.org/2003/InkML" xml:id="stk58" contextRef="#ctx0" brushRef="#br0">18390 12633 0,'-15'0'279,"-1"0"-272,0 0 2,-31 0-1,32 0-1,-32 0 5,-47 0 5,1 0 0,-1 0-1,47 0 1,-15 0 1,46 0-3,-46 0 2,15 0-1,-31 0 1,0 0-1,15 0 1,1 0 0,-16 0 0,0 0-1,15 0 1,16 0 0,-31 0 0,16 0-1,31 0 1,-16 0 0,0 0-1,0 0 9,0 0-17,32 0 9,-32 0 0,0 0 0,0 0 7,-15 0-15,31 0 8,-32 0-1,16 0 1,0 0 1,1 0-3,30 0 2,-31 0 0,16 0-1,-31 0 1,-17 0 0,17 15 0,-32-15-1,63 16 1,-31-16 0,30 0 7,-46 0-15,47 0 9,-31 0-3,15 0 2,16 0-1,-16 0 1,0 0 0,31 0-1,1 0 1</inkml:trace>
    </iact:actionData>
  </iact:action>
  <iact:action type="add" startTime="256067">
    <iact:property name="dataType"/>
    <iact:actionData xml:id="d59">
      <inkml:trace xmlns:inkml="http://www.w3.org/2003/InkML" xml:id="stk59" contextRef="#ctx0" brushRef="#br0">17610 12586 0,'15'0'6,"1"0"2,-1 0 8,17 0-6,14 0 6,17 0 1,31 0 0,46 0 0,32 0-1,62 0 1,-47 0 0,-93 0-1,15 0 0,-62 0 1</inkml:trace>
    </iact:actionData>
  </iact:action>
  <iact:action type="add" startTime="261362">
    <iact:property name="dataType"/>
    <iact:actionData xml:id="d60">
      <inkml:trace xmlns:inkml="http://www.w3.org/2003/InkML" xml:id="stk60" contextRef="#ctx0" brushRef="#br0">5667 13429 0,'15'0'48,"48"0"-41,-1 0 1,63 0 0,0 0 0,31 0 0,-15 0 5,171 0 4,0 0-1,-31 0 0,16 0 1,-157 0-1,63 0 1,-15 0-1,-79-16 1,-16 16 0,17 0-1,-1 0 1,16 0 0,0 0-1,31 0 1,31 0 0,1 0 0,-79 0-16,47 0 14,0 0 2,-15 0 0,-16 0-1,-1 0 1,-14 0 0,-17 0-1,1 0 1,0 0 0,-16 0-1,15 0 1,-46 0 0,-31 0-17</inkml:trace>
    </iact:actionData>
  </iact:action>
  <iact:action type="add" startTime="262722">
    <iact:property name="dataType"/>
    <iact:actionData xml:id="d61">
      <inkml:trace xmlns:inkml="http://www.w3.org/2003/InkML" xml:id="stk61" contextRef="#ctx0" brushRef="#br0">11131 13366 0,'15'0'23,"1"0"89,15 0-96,16 0-8,0 0 0,15 0 0,-15 0 0,31 0 0,94 0 8,-16 0 1,0 0 0,-47 16-1,-30-16 1,-48 0-1,0 0 1,16 0 0,0 0-1,15 0 1,1 0 1,-32 0-3,16 0 2,-1 0-1,17 0 1,-1 0 0,1 0-1,15 16 1,-47-16 0,16 0-1,0 15 1,0-15 0,-1 0-1,-14 0-15,14 0 16,17 16-1,-32-16 0,32 0 1,-1 0 0,16 15 0,-31-15-1,0 0 1,15 16 0,-15-16-1,31 0 1,-47 16 0,-15-16-17,15 0 16,0 0 1,16 0 0,-16 0-1,-15 0 1,15 0 0,-15 0-1,15 0 1,-15 0 0,-1 0 0,1 0-1,0 0 161,-1 0-144,16 0-25,16 0 0,-16 0 16,-15 0-23,15 0 16,0 0-1,16 0 1,16 0 0,-16 0-1,-16 0 1,-16 0 0,1 0 0</inkml:trace>
    </iact:actionData>
  </iact:action>
  <iact:action type="add" startTime="266027">
    <iact:property name="dataType"/>
    <iact:actionData xml:id="d62">
      <inkml:trace xmlns:inkml="http://www.w3.org/2003/InkML" xml:id="stk62" contextRef="#ctx0" brushRef="#br0">15205 13429 0,'16'0'86,"78"0"-78,31 0-1,-1 0 2,1 0 2,156 0 7,-31-16-2,-16 1 0,1-17 1,-79 32 0,-110-31-1,64 16 1,-48-1-1,32 16 1,-16 0 0,0 0-1,16 0 1,15 0 0,16 0-1,-32 0 1,32 0 0,0 0-1,-15 0 1,-48 0-16,47 0 15,1 0 0,-1 0 1,16 0 0,0 16-1,46-16 1,-30 0 0,-1 0-1,-15 0 1,16 0 0,-1 0 0,-62 0-16,94 0 14,-78 0 2,15 15 0,0 1-1,-31-1 1,32 1 0,-79-16-1,16 16 1</inkml:trace>
    </iact:actionData>
  </iact:action>
  <iact:action type="add" startTime="273638">
    <iact:property name="dataType"/>
    <iact:actionData xml:id="d63">
      <inkml:trace xmlns:inkml="http://www.w3.org/2003/InkML" xml:id="stk63" contextRef="#ctx0" brushRef="#br0">2279 14428 0,'16'0'56,"15"0"-40,-16 0-1,1 16-8,0-1 1,-1-15 0,17 0 5,30 16 4,0-16-1,1 16 1,-1-16-1,-15 0 1,-16 0-1,32 0 1,-16 0-1,15 0 1,1 0 0,30 0-1,-15 0 1,-15 0 0,15 0 0,-16 0-1,-15 0 1,0 0 0,-16 0-17,32 0 17,-17 0-1,17 0 0,-32 0 1,0 0 0,1 0 0,-1 0-1,16 0 1,-1 0 0,-30 0-1,15 0 1,32 0 0,-16 0-1,-1 0 1,1 0 0,-31 0-1,15 0 1,-15 0 18,30 0-19,-14 0 1,-17 0-1,32 0 1,-16 0 0,-15 0 6,15 0 2</inkml:trace>
    </iact:actionData>
  </iact:action>
  <iact:action type="add" startTime="278382">
    <iact:property name="dataType"/>
    <iact:actionData xml:id="d64">
      <inkml:trace xmlns:inkml="http://www.w3.org/2003/InkML" xml:id="stk64" contextRef="#ctx0" brushRef="#br0">5885 14428 0,'0'16'64,"-15"-16"-9,-17 15-39,17-15 7,-1 0-15,1 0 1,-1 0 7,0 0-8,1 0 9,-16 0-1,15 0 1,-15 0 0,15 0-1,1 0 1,-1 0-1,-15 0 1,15 0 0,-15-15 0,15 15-1,1 0 1,-1 0 6,0-16-13,1 16 7,-1 0 0,-15 0 0,15-31-1,1 31 1,-16-16 0,15 1-1,-15-16 1,15 31-1,-31-63 1,32 47 7,15 1-15,-32-32 8,32 0 1,-31 16-2,31 15 1,0-15-1,-15 0 1,15 0-1,0-1 1,0 17-1,0-1 1,0-31-1,0 0 1,15 16 0,1 31-1,-16-31 1,31 15 0,-15 1-1,-1-1 1,16-15 0,1 15 0,-1 16-1,0-31 1,0 31 0,-15 0 0,46 0-1,-30 0 1,30-16 0,-15 1-1,0 15 1,15 0 0,1 0-1,-32 0-15,16 0 15,-16 0-16,63 0 16,-16 0 1,-32 0 0,48 0 0,-31 0-1,-1 0 1,-15 0 0,15 0-1,1 0 1,-1 0 0,16 0-1,-47 0-15,63 0 15,-16 0 1,-15 0-1,15 0 1,-16 0 0,16 0 0,16 0-1,-16 0 1,16 0 0,-16 0-1,-16 0 1,1 0-1,-17 0-15,17 0 16,-16 0-1,31 0 1,-47 0-1,16 0 1,15 0 0,1 0-1,-1 0 1,1 0 0,-17 0-1,17 0 1,-16 0 0,-32 0-17,79 15 17,-32-15-1,1 16 1,15 0-1,-31-16 1,-16 0 0,16 0 0,-16 31-1,0-31 1,-15 0 0,31 16-1,-16-1 1,-15-15-17,15 16 17,0-1-1,16 1 1,0-16 0,15 31-1,1-15 1,-32-1 0,16 17 1,-32-32-3,16 15 4,-15 1-5,0 0 3,-1-1 0,17 16-1,-17-15 1,1 0 1,-1 15-1,-15-16 1,0 1-2,0 15-1,0-15 12,0 0-11,0-1-1,-15 16 10,-1-15-1,-15 15 0,15-15-1,1-1 1,-1-15-15,-15 0 14,15 16-14,1 0 7,-17-1 0,-14 1 0,30-16 1,-15 0-1,0 16 1,15-16 0,0 0 0,-31 31-1,16-31 1,-16 0-1,16 31 1,-16-31 0,1 16 0,-1-16-1,0 15 1,0-15-1,16 0 2,0 16-2,-16-16 1,15 15-1,1-15 1,0 0 0,-16 0 0,32 0-1,-32 16 0,31-16 0,-31 0 1,0 0 0,1 0-1,-1 0 1,0 0 0,-15 0-1,30 0 1,-30 0 0,-1 0 0,17 0-1,14 0-15,-30 0 15,15 0 1,-15 0-1,-16 0 1,15 0 0,-15 0-1,16 0 1,-16 0 0,15 0 0,16 0-1,-31 0 1,16 0-1,46 0-15,-46 0 15,15 0 1,0 0 0,0 0-1,0 0 1,1 0-1,30 0 1,-31 0 0,0 0 0,16 0-1,0 0 1,0 0 0,-16 0-17,31 0 16,-46 0 1,30 0 0,-30 0 0,15 0-1,0 0 1,16 0-1,16 0 1,-1 0 0,-15 0 0,15 0-1,-15 0 1,15 0-1,-15 0 2,15 0 0,1 0-2,-16-16 0,-1 16 1,1 0-1,0 0 1,0 0 0,15-15-1,-15 15 1,15 0 0,-15-16 0,15 16 5</inkml:trace>
    </iact:actionData>
  </iact:action>
  <iact:action type="add" startTime="301622">
    <iact:property name="dataType"/>
    <iact:actionData xml:id="d65">
      <inkml:trace xmlns:inkml="http://www.w3.org/2003/InkML" xml:id="stk65" contextRef="#ctx0" brushRef="#br0">5542 14428 0,'15'0'424,"1"0"-376,15 0 23,-15 0-40,0 0 18,-1 0-33,1 0 0,-1 0 8,17 0-17,-1 0 34,-16 0-8,1 16-27,0-16 11,-1 0-1,1 0 8,-1 0-16,1 0 14,15 0-12,1 15 15,-17-15-18,32 0 18,-31 0-2,-1 0 1,1 0-9,-1 0 1,1 0 7,0 0-15,15 0 17,-16 0-17,32 0 17,-31 0-17,62 16 18,-62-16-17,46 0 6,32 0 10,-63 0-13,0 0 10,-15 0-13,46 0 16,-46 0-18,77 0 20,-77 0-11,0 0-8,15 0 10,0 0-4,0 0 4,32 0-2,-48 0 1,64 0 8,-64 0-17,32 0 17,-31 0-17,62 0 11,-16 0-4,16 0 9,-47 0-15,32 0 8,-1 0 0,1 0-1,-16 0 2,-1 0-2,17 0 9,-48 0-17,32 0 9,-31 0 0,31 0 0,0 0-2,-1 0 2,1 0-1,16 0 1,-32 0 0,0 0 0,16 0-1,15 0 9,1 0-17,-48 0 9,32 0 0,0 0 7,16 0-15,-48 0 8,16 0 0,16 0-1,-31 0 3</inkml:trace>
    </iact:actionData>
  </iact:action>
  <iact:action type="add" startTime="309246">
    <iact:property name="dataType"/>
    <iact:actionData xml:id="d66">
      <inkml:trace xmlns:inkml="http://www.w3.org/2003/InkML" xml:id="stk66" contextRef="#ctx0" brushRef="#br0">5526 14381 0,'16'0'79,"-1"0"-71,17 0 0,-1 0 0,0 0 0,47 0 16,-47 0-16,1 0 9,14 0 0,-30 0 8,15 0-16,-31-15 8,16 15-1,0 0 2,-1 0-4,-15-16 11,47 16-17,-31 0 9,15 0 0,-16 0 0,17 0 0,14 0-1,-14 0 1,-1 0-1,0 0 2,-15 0 1,-1 0-5,17 0 2,14 0 1,1 0 0,-31 0 6,-1 0-13,1 0 7,0 0 0,-1 0-1,32 0 1,-16 0 0,1 0-1,-1 0 1,-16 0 0,1 0 0,15 0-2,-15 0 2,15 0 0,0 0 0,-15 0-1,31 0 1,-32 0-1,1 0 1,15 0 0,-15 0 0,31 16-1,-32-16 1,17 0 0,-17 0-1,32 0 1,-16 0 0,32 15-1,-17-15 1,1 0 0,0 0-1,0 0 1,-16 0 0,47 0-1,63 0 1,-63 0 0,31 0-1,-15 0 1,-32 0 0,16 0 0,0 0-1,-15 0 1,30 0 0,-46 0-1,31 0 1,-15 0-1,-16 0 1,-1 0 0,1 0 0,16 0-1,-1 0 1,16 0 0,16 0 0,-32 0-1,-30 0 1,-17 0 0,1 0 0,-1 0-1,1 0 1</inkml:trace>
    </iact:actionData>
  </iact:action>
  <iact:action type="add" startTime="326799">
    <iact:property name="dataType"/>
    <iact:actionData xml:id="d67">
      <inkml:trace xmlns:inkml="http://www.w3.org/2003/InkML" xml:id="stk67" contextRef="#ctx0" brushRef="#br0">9086 13913 0,'15'0'271,"1"0"-256,15 0-8,0 0 2,1 0-2,14 0 6,48 0 4,0 0 0,-47 0-1,-32 0 1,1 0-2</inkml:trace>
    </iact:actionData>
  </iact:action>
  <iact:action type="add" startTime="328046">
    <iact:property name="dataType"/>
    <iact:actionData xml:id="d68">
      <inkml:trace xmlns:inkml="http://www.w3.org/2003/InkML" xml:id="stk68" contextRef="#ctx0" brushRef="#br0">9148 14053 0,'16'0'135,"-1"0"-111,17 0-9,-17 16 4,48-16-3,-48 0 0,16 0 1,-15 0 0,0 0 107,15 0-60,-15 0-48,15 0 0,-16 0 88</inkml:trace>
    </iact:actionData>
  </iact:action>
  <iact:action type="add" startTime="329398">
    <iact:property name="dataType"/>
    <iact:actionData xml:id="d69">
      <inkml:trace xmlns:inkml="http://www.w3.org/2003/InkML" xml:id="stk69" contextRef="#ctx0" brushRef="#br0">9195 14178 0,'16'0'215,"-1"0"-207,16 0 8,-15 0-8,0 0 3,30 0 6,-14 16 0,-1-16 0,0 0-1,-15 0 0,-1 0 1,1 16 16,0-16 38</inkml:trace>
    </iact:actionData>
  </iact:action>
  <iact:action type="add" startTime="341894">
    <iact:property name="dataType"/>
    <iact:actionData xml:id="d70">
      <inkml:trace xmlns:inkml="http://www.w3.org/2003/InkML" xml:id="stk70" contextRef="#ctx0" brushRef="#br0">2997 14381 0,'31'0'80,"1"0"-73,-1 0 1,-16 0 0,17 0 0,15 0 12,-32 0-12,32 0 18,-16 0-19,32 0 18,-48 0 32</inkml:trace>
    </iact:actionData>
  </iact:action>
  <iact:action type="add" startTime="348077">
    <iact:property name="dataType"/>
    <iact:actionData xml:id="d71">
      <inkml:trace xmlns:inkml="http://www.w3.org/2003/InkML" xml:id="stk71" contextRef="#ctx0" brushRef="#br0">5823 14990 0,'0'-15'129,"15"15"-115,1 0-5,15 0 7,1 0-7,-1 0-3,16 0 14,-32 0-12,94 0 17,-93 0-17,62 0 18,-62 0-18,77 0 17,-77 0-18,93 0 19,-77 0-18,61 0 18,-62 0-18,63 0 17,-78 0-17,77 0 18,-77 0-19,46 0 20,-46 0-21,47 0 21,-48 0-21,16 0 20,32 0-18,-32 0 17,31 0-17,-46 0 9,47 0 0,-32 0-1,0 0 9,47 0-17,16 0 18,-63 0-16,0 0 6,0 0 0,16 0 9,-31 0-16,31 0 7,-32 0 1,1 0-1,31 0 1,-16 0 1,0 0-3,0 0 2,-15 0-1,31 0 2,-16 0-2,-15 0 1,30 0 0,-30 0 4,0 0-9,-1 0 5,17 0 156</inkml:trace>
    </iact:actionData>
  </iact:action>
  <iact:action type="add" startTime="349806">
    <iact:property name="dataType"/>
    <iact:actionData xml:id="d72">
      <inkml:trace xmlns:inkml="http://www.w3.org/2003/InkML" xml:id="stk72" contextRef="#ctx0" brushRef="#br0">8805 14975 0,'15'0'62,"1"0"-45,0 0-9,-1 0 4,63 0 14,-62 0-17,31 0 7,31 0 0,15 0 1,-15 0 7,16 0-15,-63 0 16,63 0-17,-47 0 9,0 0 8,46 0-17,-77 0 10,31 0-3,-32 0-14,17 0 16,30 0 0,-15 0-1,0 0 0,0 0 9,15 0-16,-46 0 8,30 0 7,32 0-15,-31 0 8,31 0-1,-31 0 1,16 0 0,-17 0-17,17 0 17,-16 0-1,15 0 1,1 15-1,-32-15 1,31 16 0,-15-16-1,31 0 1,-31 0 0,0 0-1,0 0 1,15 16 0,-31-16-17,47 0 17,-31 15-1,16-15 1,-1 0-1,-15 0 1,31 0 0,0 0-1,16 16 1,-1-16 0,-14 0 0,45 0-1,79 0 1,-78 0 0,47 31-1,-47-31 1,31 0 0,16 0-1,-63 0 1,0 0-1,-46 0 1,-1 0 0,1 0 0,15 0-1,-47 0-15,63 0 15,-32 0 1,16 0-1,0 0 1,-15 0 0,-17 0-1,32 0 1,1 0 0,-48 0 0,16 0-1,-32 0 1,1 0 0,-1 0-1</inkml:trace>
    </iact:actionData>
  </iact:action>
  <iact:action type="add" startTime="353518">
    <iact:property name="dataType"/>
    <iact:actionData xml:id="d73">
      <inkml:trace xmlns:inkml="http://www.w3.org/2003/InkML" xml:id="stk73" contextRef="#ctx0" brushRef="#br0">14815 15037 0,'16'0'7,"-1"0"10,1 0 6,15 0-6,-15 0-2,31 0-3,93 0 5,-15 0 0,62 0-1,-46 0 1,-94 0-1,46 0 1,-61 0-1,14 0 1,-30 0-1,31 0 1,-16 0 0,-15 0-1,15 0 1,-15 0 0</inkml:trace>
    </iact:actionData>
  </iact:action>
  <iact:action type="add" startTime="354606">
    <iact:property name="dataType"/>
    <iact:actionData xml:id="d74">
      <inkml:trace xmlns:inkml="http://www.w3.org/2003/InkML" xml:id="stk74" contextRef="#ctx0" brushRef="#br0">17157 15037 0,'15'0'71,"1"0"-63,0 0 8,15 0 0,-15 0 0,-1 0-8,1 0 0,-1 0 8,32 0-5,16 0 6,30 0 0,-15 0 0,0 0-1,-46 0 1,-1 0-1,0 0 2,-15 0-1,15 0 21,-15 0-27,46 0 6,-15 0 0,15 0-1,-15 0 1,16 0-1,-17 0 1,-14 0 0</inkml:trace>
    </iact:actionData>
  </iact:action>
  <iact:action type="add" startTime="355669">
    <iact:property name="dataType"/>
    <iact:actionData xml:id="d75">
      <inkml:trace xmlns:inkml="http://www.w3.org/2003/InkML" xml:id="stk75" contextRef="#ctx0" brushRef="#br0">18515 15006 0,'16'0'7,"-1"0"42,1-16-9,0 16 8,15 0-40,0 0 0,-15 0 0,30 0 0,1 0 8,0 0 1,0 0-1,-16 0 1,-15 0-1,-1 0 1,1 0 0,15 0-1,-15 0 1,-1 0 0,1 0-1,0 0 225</inkml:trace>
    </iact:actionData>
  </iact:action>
  <iact:action type="add" startTime="365534">
    <iact:property name="dataType"/>
    <iact:actionData xml:id="d76">
      <inkml:trace xmlns:inkml="http://www.w3.org/2003/InkML" xml:id="stk76" contextRef="#ctx0" brushRef="#br0">18484 14943 0,'15'0'159,"1"0"-127,0 0-25,-1 0 18,1 0-9,0 0-8,15 0 7,0 0 7,-15 0-19,-1 0 13,1 0 0,15 0 0,16 16 1,0-16 0,-32 16-1,17-16 1,-17 0-1,16 0 14,-15 0 0</inkml:trace>
    </iact:actionData>
  </iact:action>
  <iact:action type="add" startTime="366494">
    <iact:property name="dataType"/>
    <iact:actionData xml:id="d77">
      <inkml:trace xmlns:inkml="http://www.w3.org/2003/InkML" xml:id="stk77" contextRef="#ctx0" brushRef="#br0">18968 15006 0,'-16'16'119,"1"-16"-79,-1 0-23,0 0-10,1 0 9,-1 0 0,1 0 7,-1 0-6,0 0-9,1 0 16,-1 0-16,0 0 7,1 0 1,-1 0 1,1 0-1,-1 0 1,-15 0-1,15 0 1,1 0 0,-17 0-1,1 0 1,-16 0 0,0 0-1,32 0 1,-16 0 0,15 0 24,32 0 456,-1 0-490,1 0 1,-1 0 8,1 0-8,0 0-1,-1 0 10,17 0-1,-1 0 0,0 0 1,0 0 0,-15 0 0,15 0 0,-15 0-1,15 0 0,0 0 1,16 15 0,-31-15 0,46 0 1,-15 0-3,-16 0 8,-15 0 1,15 0 9,-16 0-17,17 16 9,-48-16 631,0 0-649,-15 0 25,16 0-25,-1 0 18,0 0-17,1 0 4,-1 0 5,1 0-1,-1 0 0,0 0 1,-15 0 0,16 0 16,15 15-33,-16-15 17,0 0 21,1 0 3</inkml:trace>
    </iact:actionData>
  </iact:action>
  <iact:action type="add" startTime="369543">
    <iact:property name="dataType"/>
    <iact:actionData xml:id="d78">
      <inkml:trace xmlns:inkml="http://www.w3.org/2003/InkML" xml:id="stk78" contextRef="#ctx0" brushRef="#br0">18499 14943 0,'16'0'102,"0"-15"-94,-1 15 7,1 0-7,0 0 9,-1 0-5,1 0 5,31 0 0,-32 0 0,16 0 0,16 0-1,-16 0 0,1 0 1,30 0 0,-31 0-1,-15 0 1,0 0-1,-1 0 1,1 0 27,-1 0-12,1 0-9,0 0 10,-16 15-26</inkml:trace>
    </iact:actionData>
  </iact:action>
  <iact:action type="add" startTime="372405">
    <iact:property name="dataType"/>
    <iact:actionData xml:id="d79">
      <inkml:trace xmlns:inkml="http://www.w3.org/2003/InkML" xml:id="stk79" contextRef="#ctx0" brushRef="#br0">18406 15053 0,'15'0'89,"1"0"-82,0 0 1,-1 0 8,32 0 0,-31 0 0,15 15 1,0-15 0,32 0-1,-48 0 1,16 0 0,-15 0 1,0 0 0,-1 0 438,1 0-408,-1 0-33,1 0-7,15 0 8,-15 0-8,0 0 5,-1 0 4,16 0 0,-15 0 15,0 16 178</inkml:trace>
    </iact:actionData>
  </iact:action>
  <iact:action type="add" startTime="374918">
    <iact:property name="dataType"/>
    <iact:actionData xml:id="d80">
      <inkml:trace xmlns:inkml="http://www.w3.org/2003/InkML" xml:id="stk80" contextRef="#ctx0" brushRef="#br0">18437 14943 0,'16'0'126,"-1"0"-117,32 0 6,-31 0 2,15 0-9,-15 0 9,15 0-1,-16 0 1,1 0 0,15 0-1,0 0 1,16 0 0,-16 0 0,1 0-1,-1 0 1,-15 0-1,-1 0 0,1 0 1,15 0 0,0 0-1,-15 0 1,-1 0 0,32 0 0,-31 0-1,15 0 1,-15 0-15,-1 0 30,1 0 9</inkml:trace>
    </iact:actionData>
  </iact:action>
  <iact:action type="add" startTime="376933">
    <iact:property name="dataType"/>
    <iact:actionData xml:id="d81">
      <inkml:trace xmlns:inkml="http://www.w3.org/2003/InkML" xml:id="stk81" contextRef="#ctx0" brushRef="#br0">16938 14975 0,'47'0'160,"-16"0"-152,-15 0-1,31 0 2,-32 0 2,48 0 6,15 0 0,-16 0-1,-15 0 1,16 0 0,-48 0-1,48 0 0,-16 0 1,-1 0-1,17 0 1,-16 0 0,-16 0-1,-16 0 1,17 0 0,-17 0-1,17 0 1,-17 0 1,16 0-2,-15 0 121,15 0 383,0 0-512,1 0 0,-17 0 3,16 0 6,1 0-1,-17 0 2,1 0 64,0 0-59,15 0-14,-31-16 0,15 0 0,1-30 8,0 14 0,-16 17-1,15 15 3,-15-31 21,0 15-23,0-15-1,0 15-8,0-31 9,0 16 0,0-16-1,0 32 1,0-1 0,0 0 0,-15-15 0,-1 16-1,-15-17 0,31 17 1,-31-1-1,-1-15 1,1 0 0,-31 31-1,30-16 1,-30 0 0,15 1 0,-15 15-1,-1-16 1,16 16 0,-15 0-1,-47-31 1,62 15-17,-31 16 17,0 0-1,-16 0 1,16 0 0,0 0-1,0 0 1,-16 0 0,16 0 0,16 16-1,15-16 1,31 16 0,-15-1-17,0 1 16,0 15 1,-16 16-1,16 47 1,15 30 0,16-14-1,0-48 1,0 1 0,16-32-1,15 0 1,-16 0 0,17-15 0,-1-16-17,-16 31 17,17-15-1,15-16 1,31 31-1,-16-15 1,0-1 0,-46 1-1,15-16 1,-31 15 35</inkml:trace>
    </iact:actionData>
  </iact:action>
  <iact:action type="add" startTime="380278">
    <iact:property name="dataType"/>
    <iact:actionData xml:id="d82">
      <inkml:trace xmlns:inkml="http://www.w3.org/2003/InkML" xml:id="stk82" contextRef="#ctx0" brushRef="#br0">18890 14943 0,'0'16'47,"-16"-16"17,1 0-57,-1 0 10,0 0 7,1 0-14,-1 0 7,0 0 35,1 0-36,-1 0 1,1-16-9,-1 16 8,16-15 24,-16 15-24,1-16 0,15 1 0,-16-1-9,1 0 18,15 1-1,-32-1-9,32 1 2,-15 15-2,15-16 2,-16 0 15,1 1-14,15-1-2,-16 16 13,16-31-4,-31 0 7,15 15 103,0 0-78,1 1-50,15-1 10,-16 16-2,16-15-6,0-17-1,0 1 0,0 16 0,-31-64 9,15 17 0,16 0 0,0-17 0,0 17-1,0 15 1,16 32 0,-16-32-1,31 31 1,-15 0 0,31-15-1,-16 31 1,-15-15 0,46-1 0,-15 16-1,31 0 1,0 0 0,-31 0-1,15 0 1,-15 0 0,-31 0-1,15 16 1,-16 15-1,17-16 1,-1 17 0,0 30 0,-15-31 0,-1-15-1,17 31 1,14 15 0,-30-15-6,-16-16 4,16 1-7,-16-17-1,15 16 2,-15-15-1,16 0 0,-16-1 1,0 17-2,15-1 8,-15-16-6,0 17-1,0-1 0,0 16 0,0-32 0,0 32 0,0-31 0,0 15 0,0 0 0,0-15 0,0-1 0,0 17 8,-15-1 0,-1-31-8,16 15-1,-31-15 3,15 16-3,-15 0 1,0-1 8,0 1-8,15 0 8,1-16-8,-17 0-1,17 0 11,-1 0 5,16 15 33,-16-15-32,1 0-8,-1 0 0,1 0 1,-17 16 0,17-16 29,-1 0-31,1 0-7,-1 0 25,0 0-17</inkml:trace>
    </iact:actionData>
  </iact:action>
  <iact:action type="add" startTime="382839">
    <iact:property name="dataType"/>
    <iact:actionData xml:id="d83">
      <inkml:trace xmlns:inkml="http://www.w3.org/2003/InkML" xml:id="stk83" contextRef="#ctx0" brushRef="#br0">18624 15115 0,'16'0'150,"15"0"-142,0 0-1,1 0 2,-17 0-2,16 0 6,16 0 4,-31 0-1,0 0 211</inkml:trace>
    </iact:actionData>
  </iact:action>
  <iact:action type="add" startTime="389958">
    <iact:property name="dataType"/>
    <iact:actionData xml:id="d84">
      <inkml:trace xmlns:inkml="http://www.w3.org/2003/InkML" xml:id="stk84" contextRef="#ctx0" brushRef="#br0">2638 14444 0,'31'0'96,"-31"15"-89,47-15 0,-31 0 1,77 0 14,-46 0-15,94 0 19,-94 0-19,140 0 20,-140 0-19,78 0 16,-78 0-16,77 0 18,-77 0-18,141 0 17,-126 0-17,157 0 18,-157 0-18,79 0 17,-110 0-18,62 0 20,-61 0-21,124 0 20,-109 0-18,93 0 18,-93 0-18,15 0 17</inkml:trace>
    </iact:actionData>
  </iact:action>
  <iact:action type="add" startTime="391213">
    <iact:property name="dataType"/>
    <iact:actionData xml:id="d85">
      <inkml:trace xmlns:inkml="http://www.w3.org/2003/InkML" xml:id="stk85" contextRef="#ctx0" brushRef="#br0">5698 14397 0,'16'0'33,"-1"0"-11,1 0-14,-1 0 17,17 0-17,14 0 14,1 0-14,94 0 18,-32 0-10,-62 0-8,93 0 18,-93 0-18,125 0 17,-125 0-17,109 0 17,-125 0-16,32 0 16,-17 0-17,1 0 17,-31 0-17,15 0 17,16 0-17,0 0 18,-16 0-18,78-16 17,-77 16-16,124 0 19,-94 0-20,-46 0 6,77 0 2,-15 0 1,32 0 7,-79 0-16,16 0 9,62 0 0,0 0 0,1 0-1,-1 0 1,16 0-1,31 0 1,16 0 0,-63 0 0,16 0-1,-63 0-15,16 0 23,32 0-16,-79 0 11</inkml:trace>
    </iact:actionData>
  </iact:action>
  <iact:action type="add" startTime="398463">
    <iact:property name="dataType"/>
    <iact:actionData xml:id="d86">
      <inkml:trace xmlns:inkml="http://www.w3.org/2003/InkML" xml:id="stk86" contextRef="#ctx0" brushRef="#br0">1889 3685 0,'-47'0'86,"31"0"-78,-31 0 0,16 0 0,-16 0 0,-15 0 8,31 16 0,-16-16 0,-47 15 8,-77 1-16,155 0 9,-78-16 0,32 0 0,15 0-1,31 0 9,-15 0-16,16 15 73,-17-15-58,17 0 9,-1 32-17,0-32-1,1 15 10,-1-15-18,16 16 10,-15-1-2,-1 17 1,-15 14 8,15 17-15,16-47 8,-15 46-1,15-15 1,0 15 0,0 1-1,0-16 1,0-1 0,0-14-1,0 15 1,0-32-16,0 32 15,0-16-16,0 63 16,0 31 1,0-16 0,0-15-1,0 15 1,0 16 0,0 0 0,0 31-1,0-31 1,0 0 0,0-16-1,0 1 1,0-32-17,0 47 16,0-1 1,0 33 0,0-48 0,0 0-1,0-15 1,15 15 0,1 1-1,-1-1 1,1 31 0,0 1-1,-1 62 1,-15-47 0,0 31-1,0-15 1,0 16 0,0-32-1,0-16 1,16 16 0,-16-46 0,0 15-1,0 0 1,0 15 0,0-78-17,0 79 16,0 0 1,0-17 0,0-14-1,0-17 1,0 1 0,31 15-1,-31-15 1,16 0 0,-16-32-1,0 16 1,15 0 0,-15-31-17,47 78 16,-47-31 1,0-16 0,0-62-1,0-1 1,0 1 0,0 15 2,0-15-3,0-1 1,0 1-1,0 0 1,0-1-2,0 1 2,0-1-1,0 1 1,0 15 1,0-15-2,0 31 1,16 15 0,15 1-1,-31-32 1,0-16 0,0 1-1,0 0 1,0 15 16,0-16-1,16 1 360,-1-16-385,16 16 0,47 15 1,-46-31 1,15 16 3,31 30 5,-16-14 0,32-1-1,-16-16 2,-47-15-3,63 0 2,-1 0-1,-30 0 1,-48 0 0,17 0-1,-1 0 2,-16 0-1,1 0 0,15 0-1,-15 0 18,-1 0-18,1 0 1,15 0-1,1 0 1,14 0 0,79 0-1,47 0 1,-16 0-1,-15 0 1,-32 0 0,16 0 0,-78 0-1,31-15 0,-63 15 1,1 0 7,0 0 0</inkml:trace>
    </iact:actionData>
  </iact:action>
  <iact:action type="add" startTime="402895">
    <iact:property name="dataType"/>
    <iact:actionData xml:id="d87">
      <inkml:trace xmlns:inkml="http://www.w3.org/2003/InkML" xml:id="stk87" contextRef="#ctx0" brushRef="#br0">4496 3998 0,'0'0'1,"-16"15"83,-15-15-51,15 0-2,-15 0 26,16 0-41,-17 0-1,17 0-6,-16 0 7,15 0 0,-15 0 0,15 0-8,-15 0 7,0 0-6,-1 0 2,1 31 6,0-31 0,0 0-1,15 0 2,1 0 7,-1 0-18,0 0 11,1 0-2,-17 0 0,1 16 1,-16 0 0,32-16 0,-48 0-1,48 15 1,-1-15 0,1 0-1,-1 0 1</inkml:trace>
    </iact:actionData>
  </iact:action>
  <iact:action type="add" startTime="403902">
    <iact:property name="dataType"/>
    <iact:actionData xml:id="d88">
      <inkml:trace xmlns:inkml="http://www.w3.org/2003/InkML" xml:id="stk88" contextRef="#ctx0" brushRef="#br0">3512 4122 0,'0'16'175,"47"-16"-167,-16 0 0,16 0 0,0 0-1,-16 16 2,94-1 7,-16-15 1,-15 0-1,-31 0 1,-48 0 0</inkml:trace>
    </iact:actionData>
  </iact:action>
  <iact:action type="add" startTime="407942">
    <iact:property name="dataType"/>
    <iact:actionData xml:id="d89">
      <inkml:trace xmlns:inkml="http://www.w3.org/2003/InkML" xml:id="stk89" contextRef="#ctx0" brushRef="#br0">2217 13975 0,'15'0'39,"1"0"-15,-1 0-16,1 0 8,0 0-8,-1 0 0,1 0 8,-1 0 0,1 0-7,0 0 14,15 0-7,-15 0-1,-16 16-2,31-16 4</inkml:trace>
    </iact:actionData>
  </iact:action>
  <iact:action type="add" startTime="408565">
    <iact:property name="dataType"/>
    <iact:actionData xml:id="d90">
      <inkml:trace xmlns:inkml="http://www.w3.org/2003/InkML" xml:id="stk90" contextRef="#ctx0" brushRef="#br0">2373 13882 0,'0'15'96,"15"-15"-89,1 32 11,-16-17-11,16 1 9,-16-1 40,0 1 8,0 0-48,0-1-8,-16-15 8,0 16 8,1-16 56</inkml:trace>
    </iact:actionData>
  </iact:action>
  <iact:action type="add" startTime="410230">
    <iact:property name="dataType"/>
    <iact:actionData xml:id="d91">
      <inkml:trace xmlns:inkml="http://www.w3.org/2003/InkML" xml:id="stk91" contextRef="#ctx0" brushRef="#br0">4590 4216 0,'-16'0'38,"0"0"-21,1 0 16,-1 0-27,0 0 4,1 0-3,-16 0 7,-32 16 2,32-16 2,0 0-3,-16 0 2,0 0-1,-15 0 1,15 0 0,-31 0 0,47 0-1,-48 0 1,33 0 0,-17 0-1,16-16 1,1 16 0,30 0-17,0 0 16,-31-31 1,16 31 1,0 0-2,15-16 1,1 16-1,-1-15 1,1 15 0,-1 0 2,0 0-4,1-16 2,-1 16-1,1-31 0,15 15 1,-16-31-1,-15-15 1,15 15 0,16 0-1,0 16 2,0-16-2,0 16 0,0 0 1,0 15-1,0-15 1,31 0 0,1-16-1,-1 0 1,-16 31 0,17-15-1,30 0 1,-46 15 0,15 1 0,16-1-1,0 16 1,-16 0 0,0 0-16,16-16 14,15 1 2,-31 15 0,1-16-1,-17 16 1,17 0 0,14 0-1,1 0 1,-16 0 0,32 0-1,-16 0 1,15 16 0,-15-1-1,-16-15 1,0 16 0,16 0-1,-16-1 1,1 1 0,15 15-1,-32-15 1,16 15 0,1-15 0,-17 15-1,-15-16 1,16 1-17,-1 15 17,1-15-1,-16-1 1,16 32 0,-16-31-1,0 31 1,31 0 0,-31-16-1,0 0 1,0 16 0,0 0-1,0 15 1,0-31 0,0 16-1,-16-31 1,-15 62 0,15-62-1,-15 62 1,-16-63 0,-15 17-1,31-17 1,-47 1 0,15-1-1,-46 1 1,46-16 0,1 0 0,-16 0-1,47 0 1,15 0-1,1 0 3,-1 0 14,0 0-8,1 0 0,-1 0 14,0 0-14</inkml:trace>
    </iact:actionData>
  </iact:action>
  <iact:action type="add" startTime="418463">
    <iact:property name="dataType"/>
    <iact:actionData xml:id="d92">
      <inkml:trace xmlns:inkml="http://www.w3.org/2003/InkML" xml:id="stk92" contextRef="#ctx0" brushRef="#br0">11911 6324 0,'-15'0'205,"-1"0"-180,1-31-17,-1 31 8,0 0-8,1-16 15,-1 16 2,0-15-8,1-1-11,-1 16 10,1-16 0,-1 1 0,0-1 1,-15 1 0,0-1-1,31 0 1,-16 16 0,16-15-1,-31-16 1,31 15 0,-15-15 0,15-16 18,0 31-12,0 1-14,15-32 8,1 16-1,31-16 1,-47 31 0,31 0 0,0 1-1,-15-1 0,15 1 1,0 15 0,-15-16-1,-1 16 1,1 0 0,15 0 0,-15 0-1,-1 0 1,32 0 0,0 0-1,15 16 1,32-16 0,-47 0 0,15 31 0,-46-31-1,15 15 0,-15 1 1,31 0 0,-47-1 13,31-15-15,-31 16-7,31 0 6,-15 15 2,15 0 1,0-15 0,-15-1-1,-16 1 19,0-1-19,0 17 1,0-17 12,0 1-21,0 0 7,0 15 0,0 0 0,-16 0 2,1-15 0,15-1 0,-16 1 8,0-16-10,1 16 9,-16-1 0,15-15 0,16 16-17,-16-16 7,-15 0 3,0 0-1,-16 0 2,31 0-3,-62 0 2,16 16-1,-1-16 1,17 15 0,30-15-1,-15 0 1,46 0 180,1 0-174,0 0 2,-1 0-9,1 0 0,-1 0-1,1 0-6,0 0-1,-1 0 8,1 16 0,0-16-6,-1 0 6,32 0 2,0 15-2,15-15 1,16 0-1,0 0 1,-15 0 0,-16 0-1,0 0 1,-16 0-1,0 0 1,0 0-1,-15 0 1,-1 0 0,1 0-1,0 0 1,-1 0 115,16 0-125,-15 0 1,15 0 0,1 0 1,-17 0-1,32 0 5,15 0 4,1 0-1,-16 0 0,0 0 2,-32 0-2,1 0 0,-1 0 0,1 0 87,0 0-70,-1 0-9</inkml:trace>
    </iact:actionData>
  </iact:action>
  <iact:action type="add" startTime="423830">
    <iact:property name="dataType"/>
    <iact:actionData xml:id="d93">
      <inkml:trace xmlns:inkml="http://www.w3.org/2003/InkML" xml:id="stk93" contextRef="#ctx0" brushRef="#br0">6510 6761 0,'15'0'18,"1"0"3,0 0 2,-1 0-14,1 0 6,-1 0 1,32 0 1,0 0-1,0 0 1,15 0 0,-15 0-1,47 0 1,-32 0 0,16 0-1,-15 0 1,15 0 0,-16 0 0,48 0-1,-48 0 1,-15 0-1,0 0 1,-16 0 0,16 0-1,0 0 1,-1 0 0,1 0-1,-15 0 1,-1 0 0,0 0-1,16 0 1,-32 0-16,1 0 15,0 0 0,15 0 1,-16 0 0,1 0 4,0 0-4,-1 0-4,1 0 5,0 0-3,-1 0 2,1 0-1,-1 0 0,1 0 1,15 0 0,-15 0-1,15 0 1,-15 0 0,15 0 0,-16 0 3</inkml:trace>
    </iact:actionData>
  </iact:action>
  <iact:action type="add" startTime="425239">
    <iact:property name="dataType"/>
    <iact:actionData xml:id="d94">
      <inkml:trace xmlns:inkml="http://www.w3.org/2003/InkML" xml:id="stk94" contextRef="#ctx0" brushRef="#br0">9023 6746 0,'16'0'151,"15"0"-136,-15 0-7,15 0 8,-15 0-8,-1 0 6,16 0 2,1 0 2,-17 0-2,1 0-1,-1 0 2,1 0 0,15 0 0,-15 0 0,31 0-1,-16 0 1,31 0 0,-15 0 0,-16 0-1,16 0 0,47 0 1,-63 0-17,63 0 17,-16 0-1,16 0 1,-32 0 0,0 0-1,1 0 1,-16 0 0,0 0-1,-16 0 1,-16 0 0,17 0-1,-17 0 1,16 0-16,-15 0 15,15 0 0,-15 0 1,15 0 0,0 0-1,1 0 1,14 0 0,-14 15-1,-1 1 1,-16-16 0,1 0 0,0 0-17,-1 0 16,1 0 1,15 0-1,-15 0 1,15 0 0,-15 0 2,-1 16 321,16-16 66,1 0-397,-1 0-1,0 0 0,-15 0 0,31 15 0,-1-15 4,1 0 5,0 16-1,-16-16 2,-15 0-1,15 15-2,0-15 2,-15 0 0,15 0 0</inkml:trace>
    </iact:actionData>
  </iact:action>
  <iact:action type="add" startTime="428398">
    <iact:property name="dataType"/>
    <iact:actionData xml:id="d95">
      <inkml:trace xmlns:inkml="http://www.w3.org/2003/InkML" xml:id="stk95" contextRef="#ctx0" brushRef="#br0">16345 6918 0,'16'0'64,"-1"0"-17,1 0-39,-1 0 0,32 0-1,0 0 1,16 0 5,62 0 4,15 0-1,-46 0 1,15 0 0,0 15-1,-62-15 1,0 0-1,-16 0 0,-15 0 2</inkml:trace>
    </iact:actionData>
  </iact:action>
  <iact:action type="add" startTime="430838">
    <iact:property name="dataType"/>
    <iact:actionData xml:id="d96">
      <inkml:trace xmlns:inkml="http://www.w3.org/2003/InkML" xml:id="stk96" contextRef="#ctx0" brushRef="#br0">7790 6668 0,'16'0'151,"-1"0"-135,1 0-8</inkml:trace>
    </iact:actionData>
  </iact:action>
  <iact:action type="add" startTime="432134">
    <iact:property name="dataType"/>
    <iact:actionData xml:id="d97">
      <inkml:trace xmlns:inkml="http://www.w3.org/2003/InkML" xml:id="stk97" contextRef="#ctx0" brushRef="#br0">13863 6824 0,'15'0'160,"1"0"-137,0 0-7,15 0-9,0 0 2,0 0-1,79 0 8,-17 0 0,1 0 1,-32 0 0,-46 0-1,0 0 1,-1 0 91,1 0-75,-1 0-17,1 0-8,0 0-1,-1 0 10,17 0 39</inkml:trace>
    </iact:actionData>
  </iact:action>
  <iact:action type="add" startTime="442551">
    <iact:property name="dataType"/>
    <iact:actionData xml:id="d98">
      <inkml:trace xmlns:inkml="http://www.w3.org/2003/InkML" xml:id="stk98" contextRef="#ctx0" brushRef="#br0">9554 9353 0,'16'0'62,"-1"0"-30,1 0-16,-1 0 16,17 0-16,-17 0-1,17 0-7,-17 0 9,32 0 7,-16 0-16,32 0 18,-17 0-19,1 0 19,-31 16-9,15-16-6,-15 0 11,-1 0-14,48 0 17,-48 0-17,17 0 19</inkml:trace>
    </iact:actionData>
  </iact:action>
  <iact:action type="add" startTime="445551">
    <iact:property name="dataType"/>
    <iact:actionData xml:id="d99">
      <inkml:trace xmlns:inkml="http://www.w3.org/2003/InkML" xml:id="stk99" contextRef="#ctx0" brushRef="#br0">10553 9353 0,'0'16'62,"0"0"-46,16-16 16,-1 0-25,1 0 26,0 0-17,-1 15 89</inkml:trace>
    </iact:actionData>
  </iact:action>
  <iact:action type="add" startTime="446399">
    <iact:property name="dataType"/>
    <iact:actionData xml:id="d100">
      <inkml:trace xmlns:inkml="http://www.w3.org/2003/InkML" xml:id="stk100" contextRef="#ctx0" brushRef="#br0">13707 10259 0,'0'16'159,"15"-16"-136,1 0-14,15 0 5,-15 0-5,15 0-1,0 0 0,0 0 23,47 0-15,-46 0 3,-17 0-13,17 0 19,-17 0-18,16 0 19,-15 0-18,15 0 15</inkml:trace>
    </iact:actionData>
  </iact:action>
  <iact:action type="add" startTime="449870">
    <iact:property name="dataType"/>
    <iact:actionData xml:id="d101">
      <inkml:trace xmlns:inkml="http://www.w3.org/2003/InkML" xml:id="stk101" contextRef="#ctx0" brushRef="#br0">6119 11196 0,'16'0'150,"0"0"-133,-1 0 6,1 0 18,15 0-33,0 0 8,-15 0-4,0 0 7,-1 0-5,1 0 3,15 0 0,-15 0-1,15 0 1,-16 0 14,1 0 10,0 0-30,-1 0 10,1 0-8,0 0 3,-1 0 11,1 0-20,-1 0 265,1 0-255,0 0-9,-1 0 0,1 0 7,-1 0-2,17 0 4,-1 0-1,-16 0 3,1 0-4,0 0 2,-1 0 55,1 0-33,0 0 250,15 0-281,-16 0 0,1 0 8,0 0-9,-1 0 9,1 0 0,-1 0 10,1 0 61,0 0-63,-1 0 1,1 0 94,0 0-80,-1 0-30,1 0 16,-1 0-3,1 0-5,0 0-1,-1 0 23,1 0-30,-1 0-1,1 0 8,0 0-1,15 0 2,-16 0 0,1 0-1,15 0 1,-15 0 5,0 0-11,15 0 6,0 0 0,-15 0 2,-1 0-4,1 0 0,-1 0 3,1 0-2,0 0 1,15 0 0,-16 0-1,1 0 1,0 0 0,-1 0 18</inkml:trace>
    </iact:actionData>
  </iact:action>
  <iact:action type="add" startTime="453622">
    <iact:property name="dataType"/>
    <iact:actionData xml:id="d102">
      <inkml:trace xmlns:inkml="http://www.w3.org/2003/InkML" xml:id="stk102" contextRef="#ctx0" brushRef="#br0">8383 11102 0,'-15'0'207,"-1"0"-191,0 0 0,1 0 8,-1 0 0,0 0-1,1 0 10,-1 0-25,1 0 9,-17 0-1,1 0 1,16 0 0,-1 0 0,0 0 27</inkml:trace>
    </iact:actionData>
  </iact:action>
  <iact:action type="add" startTime="455975">
    <iact:property name="dataType"/>
    <iact:actionData xml:id="d103">
      <inkml:trace xmlns:inkml="http://www.w3.org/2003/InkML" xml:id="stk103" contextRef="#ctx0" brushRef="#br0">8898 11102 0</inkml:trace>
    </iact:actionData>
  </iact:action>
  <iact:action type="add" startTime="457311">
    <iact:property name="dataType"/>
    <iact:actionData xml:id="d104">
      <inkml:trace xmlns:inkml="http://www.w3.org/2003/InkML" xml:id="stk104" contextRef="#ctx0" brushRef="#br0">19140 11149 0,'15'0'22,"1"16"-15,-1-16 1,-15 15 3,16-15 6,31 0 1,-16 16-3,16-16 2,0 31 1,-32-31-3,32 0 2,16 0 0,15 16-1,15-16 1,-46 0-1,0 0 1,31 0 0,-16 0-1,17 0 1,-17 0 0,16 0-1,-31 0 1,15 0 0,-30 0-17,46 0 16,15 15 1,-15 1 0,-31-16-1,16 0 1,-32 0 0,31 0-1,1 0 1,-1 0 0,16 0-1,-15 0 1,-32 0 0,-15 0-16,46 16 15,-15-16 0,31 15 1,16-15 0,-1 16-1,-46-16 1,-16 15 0</inkml:trace>
    </iact:actionData>
  </iact:action>
  <iact:action type="add" startTime="467983">
    <iact:property name="dataType"/>
    <iact:actionData xml:id="d105">
      <inkml:trace xmlns:inkml="http://www.w3.org/2003/InkML" xml:id="stk105" contextRef="#ctx0" brushRef="#br0">7415 11774 0,'0'0'1,"16"0"36,-1 0-29,17 0 0,-1 0 0,16 0 8,-16 0-8,141 0 9,15 0-1,0 15 0,1 1 1,-1 15 0,-109-15 0,16-16-1,-79 0 1,1 0 2</inkml:trace>
    </iact:actionData>
  </iact:action>
  <iact:action type="add" startTime="468661">
    <iact:property name="dataType"/>
    <iact:actionData xml:id="d106">
      <inkml:trace xmlns:inkml="http://www.w3.org/2003/InkML" xml:id="stk106" contextRef="#ctx0" brushRef="#br0">10865 11680 0,'16'0'8,"15"0"16,-15 0-16,31 0 0,62 0 2,156 0 6,94 0 2,32 0-2,-17 0 1,-30 0 0,-188 0 0,-125 0-2,-15 0 2,-1 0 32</inkml:trace>
    </iact:actionData>
  </iact:action>
  <iact:action type="add" startTime="469406">
    <iact:property name="dataType"/>
    <iact:actionData xml:id="d107">
      <inkml:trace xmlns:inkml="http://www.w3.org/2003/InkML" xml:id="stk107" contextRef="#ctx0" brushRef="#br0">14831 11618 0,'31'15'80,"0"-15"-73,0 0 3,47 16 7,63-1 0,-1 1-1,32-16 1,-63 0-1,-77 0 2</inkml:trace>
    </iact:actionData>
  </iact:action>
  <iact:action type="add" startTime="470038">
    <iact:property name="dataType"/>
    <iact:actionData xml:id="d108">
      <inkml:trace xmlns:inkml="http://www.w3.org/2003/InkML" xml:id="stk108" contextRef="#ctx0" brushRef="#br0">17157 11571 0,'15'0'14,"32"0"3,0 0-10,-16 0 3,32 0-3,-16 0 3,124 0 7,48 0 0,46 0-1,32 0 1,46 0 0,32 0-1,0 0 1,-219 0 0,125 0-1,-63 31 0,-46 0 1,-94-31 0,-31 0 0,-47 16-1</inkml:trace>
    </iact:actionData>
  </iact:action>
  <iact:action type="add" startTime="479030">
    <iact:property name="dataType"/>
    <iact:actionData xml:id="d109">
      <inkml:trace xmlns:inkml="http://www.w3.org/2003/InkML" xml:id="stk109" contextRef="#ctx0" brushRef="#br0">9414 13757 0,'0'-16'56,"15"16"-49,16 0 9,1 0-7,-1 0-3,31 0 2,-31 0 4,48 0 6,-64 0-3,16 0 2,-15 0 10,15 0-11,-15 0 8,15 0 80,-15 0-24,-16 16-8,0-1-65,0 17 10,0-1-10,0-16 2,15 17-1,-15-1 5,16 0 3,-16-15 1,0 15 0,0-15 23,0-1-15,0 1 23,0-1-32,0 1-8,0 0 8,0-1-1,0 1 1,0 15 0,0-15 0,0-1 1,0 17-1,0-1 1,0-16 0,0 1-1,0 0 1,0-1 60,-16-15 98,1 0-158,-1 0-9,-15 0 0,15 0 0,-15 0 0,0 0 9,15 0-1,-31 0 1,0 0 0,32 0-1,-32 0 1,31 0 0,1 0-1,46 0 235,0 0-243,0 0 0,-15 0-1,15 0 3,16 0 7,-31 0-1,15 0 6,-15 0-7,15 0 2,-16 0-1,17 0-2,-17 0 2,16 0 1,-15 0 80,15 0-65,-46 0 145,-1 0-138,0 0-15,1-31-8,15 15-9,0-15 1,0 16 1,-16-48 0,16 48 7,0-17 1,0-15-1,0 32 1,0-16 0,0 15-1,0 0 1,0 1 0,0-1 0,0 1-1,0-1 1,0 0 72,0 1 110,-15 15 138,-17 0-321,17 0-1,-1 0 1,1 0-8,-1 0 24</inkml:trace>
    </iact:actionData>
  </iact:action>
  <iact:action type="add" startTime="486359">
    <iact:property name="dataType"/>
    <iact:actionData xml:id="d110">
      <inkml:trace xmlns:inkml="http://www.w3.org/2003/InkML" xml:id="stk110" contextRef="#ctx0" brushRef="#br0">9460 13882 0,'0'0'1,"16"0"27,0 0-11,15 0-10,-16 0 10,17 0-10,-17 0 8,63 0 9,-62 0-16,31 0 10,-32 0-2,17 0 1,-32 31 142,0 0-152,0-15 2,0 15-1,0-15 0,0 15 0,0 0 10,0 0 6,0 1-10,0-17-2,0 16 4,15-15 4,-15 15 196,0-15-200,-31-1 0,-16-15-8,0 16 0,0-16 8,32 0-9,-16 0 3,-16 0 8,16 0-3,-1 0 10,17 0-17,15 16 13,-16-16-8</inkml:trace>
    </iact:actionData>
  </iact:action>
  <iact:action type="add" startTime="500359">
    <iact:property name="dataType"/>
    <iact:actionData xml:id="d111">
      <inkml:trace xmlns:inkml="http://www.w3.org/2003/InkML" xml:id="stk111" contextRef="#ctx0" brushRef="#br0">4106 16099 0,'15'0'95,"1"0"-88,15 0 8,-15 0-6,-1 0-1,16 16-1,32-16 13,-47 0-12,77 0 10,-15 0-2,16 0 2,-47 0-4,-16 15 12,141 16-18,-110-31 8,1 0 1,15 16 8,15-16-17,-61 0 9,14 0 8,1 16-17,-16-16 9,16 0 0,16 0 1,-1 15-3,-31-15 2,47 0 0,-31 0-1,16 0 1,-32 0 0,16 0-1,31 16 1,-16 0 0,1-16-1,15 0 1,0 31 0,0-31 0,125 0-1,-78 0 1,-16 0-1,0 0 1,-15 0 0,15 0-1,1 0 1,-1 0 0,-31 0-1,16 0 1,-16 0 0,0 0 0,15 0 0,-46 0-1,16 0 1,-17 0-1,17 0 1,46 0 0,0 0-1,1 0 1,-17 0 0,1 0-1,-16 0 1,-15 0 0,-17 0-17,17 0 16,-1 0 1,-15 0 0,0 0 0,-16 0-1,16 0 1,-16 0 0,-15 0-1,31 0 1,-16 0 0,0 0-1,32 0 1,-32 0-17,-16 0 17,48 0-1,-16 0 1,31 0 0,15 0-1,1 0 1,-16 0 0,16 0-1,-16 0 1,16 0 0,-1 0-1,1-16 1,-32 16-16,1 0 15,15 0 0,16 0 1,-1 0 0,16 0-1,1-31 1,-17 15 0,-30 16-1,-16 0 1,-32 0 0,17 0 0,-1 0-1,16 0 1,-16 0 0,-16 0-1,17 0 1,-17 0-1,17 0 1,-32-15 2,15-1 559,16 16-554,1 0-16,14 0 0,1 0 0,0-16-1,-31 16 10,31 0-2,31 0 2,0 0 0,-16 0-1,-46 0 1,15 0 0,-15 0-1,15 0 1,-16 0 0,17 0-1,-1 16 1,16-16-1,15 0 1,-31 0-16,32 0 15,46 0 1,16 0-1,0 0 1,0 0 0,-32 0-1,1 0 1,0 0 0,-16 0 0,31 0-1,16 0 1,-63 0-17,63 0 17,0 0-1,31 0 1,16 0 0,0 0-1,-16 0 1,16 0 0,-1 0-1,-15 0 1,-31 0 0,-15 0-1,-48 0 1,-31 0-16,-15 0 15,0 0 2,-1 0-1</inkml:trace>
    </iact:actionData>
  </iact:action>
  <iact:action type="add" startTime="510110">
    <iact:property name="dataType"/>
    <iact:actionData xml:id="d112">
      <inkml:trace xmlns:inkml="http://www.w3.org/2003/InkML" xml:id="stk112" contextRef="#ctx0" brushRef="#br0">5448 17114 0,'0'16'40</inkml:trace>
    </iact:actionData>
  </iact:action>
  <iact:action type="add" startTime="511886">
    <iact:property name="dataType"/>
    <iact:actionData xml:id="d113">
      <inkml:trace xmlns:inkml="http://www.w3.org/2003/InkML" xml:id="stk113" contextRef="#ctx0" brushRef="#br0">7181 17223 0,'0'16'46,"0"-1"43,-16-15 607,1 0-688,-1 0 8,1 0 0,-1 0-9,0 0 10,1 16-9,-1-16 8,-15 0 1,-16 0 0,-15 16-1,30-16 1,-46 0-1,32 0 1,-1 0 0,-16 0-1,32 0 1,0 0 0,-16 0 0,0 0-1,16 0 8,15 0-8,1 0-6,-17 0 7,1 0-1,0-16 1,-16 0 0,16 16 0,15-15-1,1 15 2,-16-16-2,15 16 16,0 0-24,1 0 2,-1-15 7,-15-1-1,15 0 1,-31 1 0,47-1 0,-15 1-1,-1-17 1,1 17-1,15-17 0,0 17 1,-16-32 0,16 0-1,0 0 1,0 0 0,0 1-1,0-17 1,0 16 0,0 1-1,0 14 1,16-15 0,15 16-1,0-16 1,0 16 0,0 0-1,32 15 1,-32 16 0,16-31-1,15 31 1,16 0 0,1 0-1,-17-16 1,32 16 0,-63 0-17,47 0 17,0 0-1,-31 0 1,0 0-1,15 0 1,1 0 0,30 0-1,-15 32 1,-31-17 0,31 17 0,-31-17-1,-16 1-15,-15-1 15,-1-15-16,17 16 17,-17 15-1,17-15 1,-17 15-1,16-15 1,-15 15 0,0-15 0,-1 15-1,1 31 1,-1 1 0,-15 15 0,0 31-1,0-47 1,0-15-1,-15-15 1,-16 14 0,-16 17-1,0-16 1,-16 15 0,-15-15-1,-15-16 1,46-15 0,0-1-1,0 1 1,32-16-16,-1 0 15,-15 0 0,0 0 89</inkml:trace>
    </iact:actionData>
  </iact:action>
  <iact:action type="add" startTime="514886">
    <iact:property name="dataType"/>
    <iact:actionData xml:id="d114">
      <inkml:trace xmlns:inkml="http://www.w3.org/2003/InkML" xml:id="stk114" contextRef="#ctx0" brushRef="#br0">5589 17161 0,'-16'0'47,"0"0"-22,1 0-18,-16 0 1,-1 0 0,1 0 1,-31 31 8,-16-31 0,31 16-1,-16-16 1,32 0 0,-31 31-1,31-31 1,-16 0 0,15 0-1,-30 0 0,0 0 1,15 0 0,0 0-1,16 0 1,-1 0 0,-30-16-1,15 1 1,0-1 0,-15 0-1,15 1 1,16 15 0,15 0 0,1-16 8,-1 16-17,0-15 9,1-1 0,-1 16 19,1-16-22,-1 1 3,-15-48 0,15 16-1,0 32 0,1-32 0,-1 16 1,16-16 0,0 0-1,0 16 1,0 0 0,0-16-1,0 31 1,0-31 0,16 0-1,31 1 1,-47 30 0,15 0-17,1-15 16,15 0 1,-15 0 0,31-1 0,-16 17-1,0-16 1,31 15 0,-30-15 0,-1 31-1,16-16 1,-16 16 0,31-31-1,-30 31 1,-1 0-1,0 0 1,0 0 0,1 0 0,-1 0-1,-16 0 1,1 0 0,0 0-1,15 0 1,31 0 0,-15 0-1,0 16 1,15 15 0,-15-31-1,0 15 1,0 1 0,0 0-1,-32-16 1,32 15 0,-16 1 0,1-1-1,-1 1 1,-16 0 0,32-16-1,-31 31 1,15-31-1,-31 16 1,31 15 0,-15-16 0,0-15-1,-1 32 1,1-17-1,-16 1 1,15-1 0,-15 17-1,0-17 1,16 17 0,0-1-1,-16 0 1,15-15 0,-15 15-1,0 0 1,0-15 0,0-1 0,0 16-1,0 1 1,0-17-17,0 32 17,0-16-1,0 1 1,0-1 0,0-16 0,0 1-1,-15 15 1,-1-15 0,0 0-1,-15-1 1,-31 32 0,46-31-16,-62 30 14,31-30 2,-15 31 0,15-31-1,-15 30 1,46-46 0,-15 0-1,-16 0 1,31 0 0,-15 0-1,-16 0 1,0 0 0,16 0-16,0 0 14,-16 0 2,16 0 0,15 0 2,-15 0-3,15 0 0,-15 0 1,-16 0-1,32 0 0,-16 0 2,15 0-1</inkml:trace>
    </iact:actionData>
  </iact:action>
  <iact:action type="add" startTime="518213">
    <iact:property name="dataType"/>
    <iact:actionData xml:id="d115">
      <inkml:trace xmlns:inkml="http://www.w3.org/2003/InkML" xml:id="stk115" contextRef="#ctx0" brushRef="#br0">6119 17208 0,'0'-16'82,"32"16"-60,-17 0-6,17 0-8,-17 0 8,32 0-8,-31 0 3,62 31 6,0-31 0,0 0 0,15 0-1,-30 0 2,-32 0-3,32 0 1,15 0 1,15 0 0,-15-15-1,0 15 1,-31 0 0,0 0-1,-16 0 1,-15 0 155,0-32-124,15 32-16,0 0-16,-15 0-8,15 0 7,-16 0 2,1 0 15,0 0-24,-1 0 0,16 0 32,-15 0 57</inkml:trace>
    </iact:actionData>
  </iact:action>
  <iact:action type="add" startTime="519533">
    <iact:property name="dataType"/>
    <iact:actionData xml:id="d116">
      <inkml:trace xmlns:inkml="http://www.w3.org/2003/InkML" xml:id="stk116" contextRef="#ctx0" brushRef="#br0">7681 17192 0,'15'0'56,"1"16"-16,-1-16-15,1 0-18,0 0 0,-1 0 2,48 15 8,30-15-1,17 0 1,30 0 0,1 0-1,-1 0 1,-15 0 0,-16 0 0,-15 0-1,-47 0 2,-16 0-3,16 0 2,-31 0-1,30 0 1,1 0 0,-16 0-1,16 0 1,-15 0 0,14 0-1,-30 0 1,0 0 0,-1 0 0,1 0 32,-32 0 190,1 0-230,-1 0-1,0 0 0,1 0 0,-16 0 5,-16 0 3,0 0 1,-31 0 0,-16 0 0,32 0-1,-79 0 0,-31 0 1,-15 0 0,15 0-1,32 0 1,-16 0 0,15 0-1,48 0 1,-1 0 0,0 0-1,16 0 1,31 0-17,-31 16 17,31-16-1,-15 0 1,31 0 0,0 0-1,-1 0 1,-14 0 0,14 0-1,1 0 1,0 0 0,15 0 0</inkml:trace>
    </iact:actionData>
  </iact:action>
  <iact:action type="add" startTime="521390">
    <iact:property name="dataType"/>
    <iact:actionData xml:id="d117">
      <inkml:trace xmlns:inkml="http://www.w3.org/2003/InkML" xml:id="stk117" contextRef="#ctx0" brushRef="#br0">5698 17239 0,'-16'0'71,"1"0"-64,-1 0 2,-31 0-2,16 0 5,-31 0 4,-16 0 0,0 0 2,15 0-2,32 0 0,0 0 1</inkml:trace>
    </iact:actionData>
  </iact:action>
  <iact:action type="add" startTime="527718">
    <iact:property name="dataType"/>
    <iact:actionData xml:id="d118">
      <inkml:trace xmlns:inkml="http://www.w3.org/2003/InkML" xml:id="stk118" contextRef="#ctx0" brushRef="#br0">6416 17083 0,'16'0'128,"-1"0"-121,17 0 1,-17 0-1,16 0 2,1 0-2,-1 0 10,-16 0-1,79 0 0,-16 0 1,31 0 0,1 0-1,-17 0 1,-15 0 0,-31 0-1,16 0 1,-48 0 0,1 0 0,0 0-17,-1 0 17</inkml:trace>
    </iact:actionData>
  </iact:action>
  <iact:action type="add" startTime="530654">
    <iact:property name="dataType"/>
    <iact:actionData xml:id="d119">
      <inkml:trace xmlns:inkml="http://www.w3.org/2003/InkML" xml:id="stk119" contextRef="#ctx0" brushRef="#br0">6151 17145 0,'-16'0'126,"32"0"-116,-1 0-3,1 0 0,15 0 1,0 0 1,63 16 15,-47-16-16,47 0 8,15 0 9,78 0-17,-156 0 17,94 0-17,-93 0 10,30 0-2,-15 0 2,31 0-3,-47 0-14,-15 0 24,62 0-17,-63 0 11,1 0-4,0 0 2,-1 0 7</inkml:trace>
    </iact:actionData>
  </iact:action>
  <iact:action type="add" startTime="532469">
    <iact:property name="dataType"/>
    <iact:actionData xml:id="d120">
      <inkml:trace xmlns:inkml="http://www.w3.org/2003/InkML" xml:id="stk120" contextRef="#ctx0" brushRef="#br0">5776 17145 0,'-16'0'184,"-15"0"-159,16 0-18,-32 0 1,31 0 4,-93 0 12,62 0-15,-62 0 7,-32 0 9,63 0-16,47 0 15,-63 0-15,79 0 7,-17 0 1,17 0 0,-16 0 8,-16 0-17,31 0 9,-31 0 0,16 0 0,0 0-1,15 0-16,-15 16 16,0-16-15,15 0 15,1 0-15,-17 0 15,-30 15 0,31-15 1,-16 32 0,0-32-1,31 0 1,1 0 0,-1 0 2,1 0-3,-1 0-1,0 0 4,1 0-4,-1 0 34,1 0-35,-1 0-6,16 15 201</inkml:trace>
    </iact:actionData>
  </iact:action>
  <iact:action type="add" startTime="533741">
    <iact:property name="dataType"/>
    <iact:actionData xml:id="d121">
      <inkml:trace xmlns:inkml="http://www.w3.org/2003/InkML" xml:id="stk121" contextRef="#ctx0" brushRef="#br0">4090 17379 0,'31'0'209,"-15"0"-201,15 0-2,16 0 3,0 0-1,46 0 0,157-31 8,16 31 2,-1 0-2,-46 0 1,-110 0-1,-62 0 2,-32 0-2</inkml:trace>
    </iact:actionData>
  </iact:action>
  <iact:action type="add" startTime="536037">
    <iact:property name="dataType"/>
    <iact:actionData xml:id="d122">
      <inkml:trace xmlns:inkml="http://www.w3.org/2003/InkML" xml:id="stk122" contextRef="#ctx0" brushRef="#br0">9944 17145 0,'0'-15'159,"32"15"-142,-17 0-9,32 0 0,-16 0 0,0 0 0,16 0 4,31 0 5,16 0 0,15 0 0,-31 0-1,-31 0 0,62 0 1,-30 0-1,30 0 1,-31 0 0,0 0-1,0 0 1,0 0 0,16 0 0,-32 0-1,16 0 1,16 0 0,-32 0-1,-15 0-15,47 0 15,-16 0 1,0 0-1,16 0 1,-16 0 0,15 0-1,-30 0 1,46 0 0,16 0-1,31 0 1,47 0 0,-109 0-17,62 0 17,0 0-1,-62 0 1,15 0-1,-31 0 1,0 0 0,0 0 0,-16 0-1,1 0 1,-1 0 0,-30 0-1,14 0 1,1 0-1,-16 0 1,-15 0 0,15 0 0</inkml:trace>
    </iact:actionData>
  </iact:action>
  <iact:action type="add" startTime="538102">
    <iact:property name="dataType"/>
    <iact:actionData xml:id="d123">
      <inkml:trace xmlns:inkml="http://www.w3.org/2003/InkML" xml:id="stk123" contextRef="#ctx0" brushRef="#br0">13769 16942 0,'-31'16'134,"15"-16"-125,-15 0-2,-31 31 1,15-15 0,-47-1 0,16-15 8,-16 16 1,-93 15-1,-63 0 1,32-15-1,-63 15 1,47-31 0,-1 0 0,17 0-1,30 0 1,-14 0-1,61 16 1,16-16 0,63 0-17,-48 0 16,32 0 1,-31 0 0,0 0 0,-32 0-1,1 0 1,30 0 0,-14 0-1,30 0 1,0 0 0,16 0-1,-47 0 1,78 0-16,-62 0 15,0 0 0,31 0 1,31 0 0,-15 0-1,46 0 1,0 0 1</inkml:trace>
    </iact:actionData>
  </iact:action>
  <iact:action type="add" startTime="539486">
    <iact:property name="dataType"/>
    <iact:actionData xml:id="d124">
      <inkml:trace xmlns:inkml="http://www.w3.org/2003/InkML" xml:id="stk124" contextRef="#ctx0" brushRef="#br0">9788 17208 0,'16'0'168,"15"0"-145,-15 0-16,15 0 10,0 0-8,63 0 8,-16 0 0,15-16-1,32 0 1,0 1 0,-31 15 0,-16-16-1,-31 16 1,-16 0-1,16-15 0,0 15 1,-32 0 1,1 0-2</inkml:trace>
    </iact:actionData>
  </iact:action>
  <iact:action type="add" startTime="540974">
    <iact:property name="dataType"/>
    <iact:actionData xml:id="d125">
      <inkml:trace xmlns:inkml="http://www.w3.org/2003/InkML" xml:id="stk125" contextRef="#ctx0" brushRef="#br0">14347 17051 0,'15'0'72,"1"0"-57,0 0 9,15 0-9,-16 0-7,17 0 1,15 0 2,31 0 6,78 0-1,15 0 1,-30 0 0,15 0-1,-62 0 1,-79 0-1,32 0 1,-31 0-1,-32 0 272,-15 0-272,15 0-8,-31 0 1,1 0-2,-1 0 0,16 0 10,-32 0-1,-46 0 0,-78 16 1,15-16 0,47 0-1,47 0 1,31 0 0,0 0-1,16 0 1,15 0 1,16-16 127,16 16-121,0 0-7,-1 0-10,1 0 1,15 0-1,-15 0 1,46 0 9,32 0 0,15 0 0,-31 0-1,-15 0 0,-17 0 1,1 0 0,-16 0-1,-15 0 1,15 0 394,-15 0-370,31 0-35,0 0 3,15 0 7,0 0 1,110 0 0,31 0-1,0 0 1,-31 0 0,15 0-1,-62 0 1,-31-31 0,-48 31-1,79 0 1,-15 0 0,-1 0 0,31 0-1,-15 0 1,-47 16-1,16-16 1,-31 0 0,-1 0 0,0 0-1,32 0 1,-16 0-1,-47 0-15,-15 0 15,31 0-15,15 0 15,48 0 1,-1 0-1,-31 15 1,0-15 0,-47 0-1,-15 0 1,15 0 0,-15 0-1,-1 0 1,32 0 0,-31 0-16,15 0 14,0 0 2,0 0 0,47 16-1,0-16 1,1 0 0,14 0-1,-30 0 1,-48 0 0,16 0 2,-15 0-3,0 0 0,-1 16 8,1-16-15,-32 0 294,1 15-296,-17-15 2,-14 0 4,-1 0-10,-31 0 13,15 0-1,-108 0 2,-32 0-1,-16 0 1,0 0 0,-30 0 0,15 0-1,-1 0 1,1 0 0,16 0-1,-1 0 1,79 0 0,-48 0 0,79 0-1,31 0 1,15 0-1,1 0 1,-16 0 0,-16 0-1,1 0 1,-32 0 0,47 0 0,-16 0-1,-15 0 1,77 0-16,-61 0 15,30 0 0,1 0 1,-1 0-1,17 0 1,14 0 0,17 0 0,-1 0-1,1 0 147,-1 0-130,-15 0-25,15 0-1,-15 0 1,0 0 0,-1 0 1,1 0 6,-16 0 2</inkml:trace>
    </iact:actionData>
  </iact:action>
  <iact:action type="add" startTime="545974">
    <iact:property name="dataType"/>
    <iact:actionData xml:id="d126">
      <inkml:trace xmlns:inkml="http://www.w3.org/2003/InkML" xml:id="stk126" contextRef="#ctx0" brushRef="#br0">9804 16958 0,'15'0'127,"1"0"-119,15 0 8,-15 0-8,-1 0 0,17 0 0,15 0 9,-1 0-1,17 0 1,30 0 0,1 0 0,0 0-1,-16 0 0,-47 0 1,32 0 0,-32 0 0,16 0 0,-1 0-2,33 0 2,-1 0 0,-16 0-1,-15 0 1,0 0 0,-32 0-1,1 0 4,15 0 150</inkml:trace>
    </iact:actionData>
  </iact:action>
  <iact:action type="add" startTime="547294">
    <iact:property name="dataType"/>
    <iact:actionData xml:id="d127">
      <inkml:trace xmlns:inkml="http://www.w3.org/2003/InkML" xml:id="stk127" contextRef="#ctx0" brushRef="#br0">13800 16958 0,'16'0'16,"0"0"15,-1 0-23,16 0 8,16 0-8,0 0 2,62 15 7,-31 1 0,-46-16-1</inkml:trace>
    </iact:actionData>
  </iact:action>
  <iact:action type="add" startTime="547613">
    <iact:property name="dataType"/>
    <iact:actionData xml:id="d128">
      <inkml:trace xmlns:inkml="http://www.w3.org/2003/InkML" xml:id="stk128" contextRef="#ctx0" brushRef="#br0">14269 17005 0,'31'0'72,"-15"0"-56,15 0-1,-16 0-7,17 15 0,-1-15 0,16 16 2,62-16 6,16 0 2,31 0-2,-16 0 1,-30 0 0,-17 0-1,-30 0 1,-48 0 0,1 0-1,0 0 0,-32 0 378</inkml:trace>
    </iact:actionData>
  </iact:action>
  <iact:action type="add" startTime="548646">
    <iact:property name="dataType"/>
    <iact:actionData xml:id="d129">
      <inkml:trace xmlns:inkml="http://www.w3.org/2003/InkML" xml:id="stk129" contextRef="#ctx0" brushRef="#br0">14316 17239 0,'0'0'2,"15"0"44,-15-16-39,16 16 1,15-15 7,0-1-6,-15 16-2,15 0 4,63-47 6,-16 32-1,0 15 2,-16 0-3,1 0 2,-16 0 0,-1 0 0,-14 0 0,-17 0-2,16 0 3</inkml:trace>
    </iact:actionData>
  </iact:action>
  <iact:action type="add" startTime="549239">
    <iact:property name="dataType"/>
    <iact:actionData xml:id="d130">
      <inkml:trace xmlns:inkml="http://www.w3.org/2003/InkML" xml:id="stk130" contextRef="#ctx0" brushRef="#br0">15705 17114 0,'16'0'24,"-1"0"-10,1 0 2,-1 0 0,1 0 0,0 0 0,-1 0 8,1 0 49,-1-16-58</inkml:trace>
    </iact:actionData>
  </iact:action>
  <iact:action type="add" startTime="549869">
    <iact:property name="dataType"/>
    <iact:actionData xml:id="d131">
      <inkml:trace xmlns:inkml="http://www.w3.org/2003/InkML" xml:id="stk131" contextRef="#ctx0" brushRef="#br0">17126 17114 0,'15'0'15,"1"0"11,15 0-3,-15 0-15,-1 0 3,63 0 5,16 0 2,93 0-2,-15 0 1,47 0-1,-79 0 1,-31 0-1,63 0 1,31 0-1,16 0 1,-79 0-1,-31 0 1,-30 0-15,-64 0 2,1 0 13,-1 0 54</inkml:trace>
    </iact:actionData>
  </iact:action>
  <iact:action type="add" startTime="555231">
    <iact:property name="dataType"/>
    <iact:actionData xml:id="d132">
      <inkml:trace xmlns:inkml="http://www.w3.org/2003/InkML" xml:id="stk132" contextRef="#ctx0" brushRef="#br0">3731 16099 0,'16'16'22,"-1"-16"-14,1 0 8,15 0-8,0 0 0,16 0 5,78 0 4,62 0 0,32 0 0,-110 0-1,94-16 0,-47 16 1,-78 0-1,0 0 1,0 0 0,47 0-1,16 0 1,-1 0 0,48 0-1,-32 0 1,-16 0 0,126 0 0,-48 0-1,16 0 1,16-16-1,-16 16 1,0 0 0,1 0-1,-17 0 1,1 0 0,-16 0 0,-32 0-1,17 0 1,-95 0-17,95 0 17,-1 0-1,16 0 1,31 0 0,16 0-1,-16 0 1,-31 0 0,31 0-1,-46 0 1,61 0 0,-14 0 0,-142 0-17,110 0 16,-15 0 1,30 0-1,32 0 1,31 0 0,31 0-1,-15 0 1,77 0 0,-46 0 0,0 0-1,-47 0 1,0 0 0,141 0 0,-110 0-1,16 0 0,-63 0 1,-46 0 0,-48 0 0,-93 0-1,-46 0 1</inkml:trace>
    </iact:actionData>
  </iact:action>
</iact:action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9FBC8A4-DB8F-492D-A419-CDB6501A9C8F}" type="datetimeFigureOut">
              <a:rPr lang="ko-KR" altLang="en-US"/>
              <a:pPr>
                <a:defRPr/>
              </a:pPr>
              <a:t>2021-03-28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72FF594-8816-4498-ABC6-CAE2412A3AD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0629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9"/>
          <p:cNvSpPr>
            <a:spLocks noChangeShapeType="1"/>
          </p:cNvSpPr>
          <p:nvPr userDrawn="1"/>
        </p:nvSpPr>
        <p:spPr bwMode="auto">
          <a:xfrm>
            <a:off x="684213" y="2428875"/>
            <a:ext cx="7775575" cy="0"/>
          </a:xfrm>
          <a:prstGeom prst="line">
            <a:avLst/>
          </a:prstGeom>
          <a:noFill/>
          <a:ln w="254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230563" y="1857375"/>
            <a:ext cx="2698750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800" dirty="0">
                <a:latin typeface="+mn-lt"/>
                <a:ea typeface="+mn-ea"/>
              </a:rPr>
              <a:t>게임프로그래밍</a:t>
            </a:r>
          </a:p>
        </p:txBody>
      </p:sp>
      <p:sp>
        <p:nvSpPr>
          <p:cNvPr id="6" name="Line 20"/>
          <p:cNvSpPr>
            <a:spLocks noChangeShapeType="1"/>
          </p:cNvSpPr>
          <p:nvPr userDrawn="1"/>
        </p:nvSpPr>
        <p:spPr bwMode="auto">
          <a:xfrm>
            <a:off x="2540000" y="5334000"/>
            <a:ext cx="4103688" cy="0"/>
          </a:xfrm>
          <a:prstGeom prst="line">
            <a:avLst/>
          </a:prstGeom>
          <a:noFill/>
          <a:ln w="254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357313" y="5330825"/>
            <a:ext cx="6429375" cy="8128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Tempus Sans ITC" pitchFamily="82" charset="0"/>
              <a:ea typeface="+mn-ea"/>
            </a:endParaRP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Dept. of CSE, Univ. of </a:t>
            </a:r>
            <a:r>
              <a:rPr kumimoji="0" lang="en-US" altLang="ko-KR" dirty="0" err="1">
                <a:latin typeface="Tempus Sans ITC" pitchFamily="82" charset="0"/>
                <a:ea typeface="+mn-ea"/>
              </a:rPr>
              <a:t>Incheon</a:t>
            </a:r>
            <a:endParaRPr kumimoji="0" lang="en-US" altLang="ko-KR" dirty="0">
              <a:latin typeface="Tempus Sans ITC" pitchFamily="82" charset="0"/>
              <a:ea typeface="+mn-ea"/>
            </a:endParaRP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jong@incheon.ac.kr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http://ecl.incheon.ac.kr</a:t>
            </a:r>
            <a:endParaRPr kumimoji="0" lang="ko-KR" altLang="en-US" dirty="0">
              <a:latin typeface="Tempus Sans ITC" pitchFamily="82" charset="0"/>
              <a:ea typeface="+mn-ea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357313" y="4824413"/>
            <a:ext cx="6429375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dirty="0">
                <a:latin typeface="Tempus Sans ITC" pitchFamily="82" charset="0"/>
                <a:ea typeface="+mn-ea"/>
              </a:rPr>
              <a:t>박종승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428868"/>
            <a:ext cx="7772400" cy="742954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86124"/>
            <a:ext cx="6400800" cy="50006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ko-KR" altLang="en-US" dirty="0"/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16BC9-5DE9-4FAF-BC76-2B37917D3FC9}" type="datetime1">
              <a:rPr lang="ko-KR" altLang="en-US" smtClean="0"/>
              <a:pPr>
                <a:defRPr/>
              </a:pPr>
              <a:t>2021-03-28</a:t>
            </a:fld>
            <a:endParaRPr lang="ko-KR" altLang="en-US" dirty="0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4EA972-C3E7-462A-84A5-2272D9A98898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00805-A241-41E2-8A2D-CED6D4B1AD46}" type="datetime1">
              <a:rPr lang="ko-KR" altLang="en-US" smtClean="0"/>
              <a:pPr>
                <a:defRPr/>
              </a:pPr>
              <a:t>2021-03-28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E652DB-9233-49CD-B887-38CCC3E387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467AB4-90A9-40D8-BEE4-E3F22D6746C9}" type="datetime1">
              <a:rPr lang="ko-KR" altLang="en-US" smtClean="0"/>
              <a:pPr>
                <a:defRPr/>
              </a:pPr>
              <a:t>2021-03-28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6A868B-9954-447C-810D-52EC572C33E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9"/>
          <p:cNvSpPr>
            <a:spLocks noChangeShapeType="1"/>
          </p:cNvSpPr>
          <p:nvPr userDrawn="1"/>
        </p:nvSpPr>
        <p:spPr bwMode="auto">
          <a:xfrm>
            <a:off x="428625" y="928688"/>
            <a:ext cx="8286750" cy="0"/>
          </a:xfrm>
          <a:prstGeom prst="line">
            <a:avLst/>
          </a:prstGeom>
          <a:noFill/>
          <a:ln w="127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46177"/>
            <a:ext cx="8229600" cy="524034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35B0B2-4B99-44E1-A45D-2C1E859E849F}" type="datetime1">
              <a:rPr lang="ko-KR" altLang="en-US" smtClean="0"/>
              <a:pPr>
                <a:defRPr/>
              </a:pPr>
              <a:t>2021-03-28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D77180-DB43-4599-8C3B-BCB695ECF7C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2DF732-A5D8-4C7E-8D06-DBAD985D1D19}" type="datetime1">
              <a:rPr lang="ko-KR" altLang="en-US" smtClean="0"/>
              <a:pPr>
                <a:defRPr/>
              </a:pPr>
              <a:t>2021-03-28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67F185-B6CE-4BA8-B8D0-A84B0EDA0EF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1F09E-D8F8-44E5-B347-8E936651F66E}" type="datetime1">
              <a:rPr lang="ko-KR" altLang="en-US" smtClean="0"/>
              <a:pPr>
                <a:defRPr/>
              </a:pPr>
              <a:t>2021-03-28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B8379F-5E55-4D9E-A67F-5F93C72EB08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900A06-30EE-4330-ABBA-E5229282A3C2}" type="datetime1">
              <a:rPr lang="ko-KR" altLang="en-US" smtClean="0"/>
              <a:pPr>
                <a:defRPr/>
              </a:pPr>
              <a:t>2021-03-28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1A351-C08C-4D22-B27C-C792947C4A8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C94CFA-E29F-4F1B-8A66-8E3B397B47D8}" type="datetime1">
              <a:rPr lang="ko-KR" altLang="en-US" smtClean="0"/>
              <a:pPr>
                <a:defRPr/>
              </a:pPr>
              <a:t>2021-03-28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E39BBA-168B-43A0-99E6-AAC681F4F4A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330453-C1F6-471A-BC40-28A3F8BC3749}" type="datetime1">
              <a:rPr lang="ko-KR" altLang="en-US" smtClean="0"/>
              <a:pPr>
                <a:defRPr/>
              </a:pPr>
              <a:t>2021-03-28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799AC2-DEA0-4355-A2FE-52D34398A70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BB2682-1770-47FE-B83D-07BC2B2B6C61}" type="datetime1">
              <a:rPr lang="ko-KR" altLang="en-US" smtClean="0"/>
              <a:pPr>
                <a:defRPr/>
              </a:pPr>
              <a:t>2021-03-28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8718B-8940-43F4-A44D-F748985FD8E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A4C0D-B795-4024-B77B-549B3B72ED14}" type="datetime1">
              <a:rPr lang="ko-KR" altLang="en-US" smtClean="0"/>
              <a:pPr>
                <a:defRPr/>
              </a:pPr>
              <a:t>2021-03-28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C03F2-B4D0-49F5-A423-0973C8069E6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435C7B6-BF00-4B8D-AC51-7B5426BD7B47}" type="datetime1">
              <a:rPr lang="ko-KR" altLang="en-US" smtClean="0"/>
              <a:pPr>
                <a:defRPr/>
              </a:pPr>
              <a:t>2021-03-28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4A89899-558B-4580-B2FC-8190EB3693D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microsoft.com/office/2011/relationships/inkAction" Target="../ink/inkAction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HW#1: GDI</a:t>
            </a:r>
            <a:r>
              <a:rPr lang="ko-KR" altLang="en-US" dirty="0"/>
              <a:t>와 </a:t>
            </a:r>
            <a:r>
              <a:rPr lang="en-US" altLang="ko-KR" dirty="0"/>
              <a:t>STL</a:t>
            </a:r>
            <a:r>
              <a:rPr lang="ko-KR" altLang="en-US" dirty="0"/>
              <a:t>을 익히기 위한 </a:t>
            </a:r>
            <a:r>
              <a:rPr lang="en-US" altLang="ko-KR" dirty="0"/>
              <a:t>Win32</a:t>
            </a:r>
            <a:r>
              <a:rPr lang="ko-KR" altLang="en-US" dirty="0"/>
              <a:t>응용프로그램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r>
              <a:rPr lang="ko-KR" altLang="en-US" dirty="0"/>
              <a:t>관련 </a:t>
            </a:r>
            <a:r>
              <a:rPr lang="en-US" altLang="ko-KR" dirty="0"/>
              <a:t>: 1</a:t>
            </a:r>
            <a:r>
              <a:rPr lang="ko-KR" altLang="en-US" dirty="0"/>
              <a:t>장</a:t>
            </a:r>
            <a:r>
              <a:rPr lang="en-US" altLang="ko-KR" dirty="0"/>
              <a:t>~4</a:t>
            </a:r>
            <a:r>
              <a:rPr lang="ko-KR" altLang="en-US" dirty="0"/>
              <a:t>장 내용을 익힌 후</a:t>
            </a:r>
            <a:r>
              <a:rPr lang="ko-KR" altLang="en-US" sz="1400" dirty="0"/>
              <a:t> </a:t>
            </a:r>
            <a:r>
              <a:rPr lang="en-US" altLang="ko-KR" sz="1400" dirty="0"/>
              <a:t>(</a:t>
            </a:r>
            <a:r>
              <a:rPr lang="ko-KR" altLang="en-US" sz="1400" dirty="0"/>
              <a:t>주간 진도와 무관하게 </a:t>
            </a:r>
            <a:r>
              <a:rPr lang="en-US" altLang="ko-KR" sz="1400" dirty="0"/>
              <a:t>4</a:t>
            </a:r>
            <a:r>
              <a:rPr lang="ko-KR" altLang="en-US" sz="1400" dirty="0"/>
              <a:t>장까지의 모든 동영상을 미리 학습해주세요</a:t>
            </a:r>
            <a:r>
              <a:rPr lang="en-US" altLang="ko-KR" sz="1400" dirty="0"/>
              <a:t>.)</a:t>
            </a:r>
          </a:p>
          <a:p>
            <a:pPr eaLnBrk="1" hangingPunct="1"/>
            <a:r>
              <a:rPr lang="en-US" altLang="ko-KR" dirty="0"/>
              <a:t>STL </a:t>
            </a:r>
            <a:r>
              <a:rPr lang="ko-KR" altLang="en-US" dirty="0">
                <a:solidFill>
                  <a:srgbClr val="FF0000"/>
                </a:solidFill>
              </a:rPr>
              <a:t>벡터</a:t>
            </a:r>
            <a:r>
              <a:rPr lang="ko-KR" altLang="en-US" dirty="0"/>
              <a:t> 컨테이너를 사용한 </a:t>
            </a:r>
            <a:r>
              <a:rPr lang="en-US" altLang="ko-KR" dirty="0"/>
              <a:t>Win32 </a:t>
            </a:r>
            <a:r>
              <a:rPr lang="ko-KR" altLang="en-US" dirty="0"/>
              <a:t>응용 프로그램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화면에 네모 상자들을 아래에서 위쪽으로 쌓아서 표시하자</a:t>
            </a:r>
            <a:r>
              <a:rPr lang="en-US" altLang="ko-KR" dirty="0"/>
              <a:t>.</a:t>
            </a:r>
          </a:p>
          <a:p>
            <a:pPr lvl="2" eaLnBrk="1" hangingPunct="1"/>
            <a:r>
              <a:rPr lang="ko-KR" altLang="en-US" dirty="0"/>
              <a:t>각 상자 안에는 한 학생 정보</a:t>
            </a:r>
            <a:r>
              <a:rPr lang="en-US" altLang="ko-KR" dirty="0"/>
              <a:t>(</a:t>
            </a:r>
            <a:r>
              <a:rPr lang="ko-KR" altLang="en-US" dirty="0"/>
              <a:t>성명과 성적</a:t>
            </a:r>
            <a:r>
              <a:rPr lang="en-US" altLang="ko-KR" dirty="0"/>
              <a:t>)</a:t>
            </a:r>
            <a:r>
              <a:rPr lang="ko-KR" altLang="en-US" dirty="0"/>
              <a:t>을 표시한다</a:t>
            </a:r>
            <a:r>
              <a:rPr lang="en-US" altLang="ko-KR" dirty="0"/>
              <a:t>.</a:t>
            </a:r>
          </a:p>
          <a:p>
            <a:pPr lvl="2" eaLnBrk="1" hangingPunct="1"/>
            <a:r>
              <a:rPr lang="ko-KR" altLang="en-US" dirty="0"/>
              <a:t>그래픽 처리는 </a:t>
            </a:r>
            <a:r>
              <a:rPr lang="en-US" altLang="ko-KR" dirty="0"/>
              <a:t>GDI</a:t>
            </a:r>
            <a:r>
              <a:rPr lang="ko-KR" altLang="en-US" dirty="0"/>
              <a:t>를 이용한다</a:t>
            </a:r>
            <a:r>
              <a:rPr lang="en-US" altLang="ko-KR" dirty="0"/>
              <a:t>. </a:t>
            </a:r>
            <a:r>
              <a:rPr lang="ko-KR" altLang="en-US" dirty="0"/>
              <a:t>각 상자의 칼라를 약간씩 다르게 처리해보자</a:t>
            </a:r>
            <a:r>
              <a:rPr lang="en-US" altLang="ko-KR" dirty="0"/>
              <a:t>.</a:t>
            </a:r>
          </a:p>
          <a:p>
            <a:pPr lvl="2" eaLnBrk="1" hangingPunct="1"/>
            <a:r>
              <a:rPr lang="ko-KR" altLang="en-US" dirty="0"/>
              <a:t>각 상자의 학생 정보</a:t>
            </a:r>
            <a:r>
              <a:rPr lang="en-US" altLang="ko-KR" dirty="0"/>
              <a:t>(</a:t>
            </a:r>
            <a:r>
              <a:rPr lang="ko-KR" altLang="en-US" dirty="0"/>
              <a:t>성명과 성적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ko-KR" altLang="en-US" dirty="0">
                <a:solidFill>
                  <a:srgbClr val="FF0000"/>
                </a:solidFill>
              </a:rPr>
              <a:t>벡터</a:t>
            </a:r>
            <a:r>
              <a:rPr lang="ko-KR" altLang="en-US" dirty="0"/>
              <a:t> 컨테이너에 보관한다</a:t>
            </a:r>
            <a:r>
              <a:rPr lang="en-US" altLang="ko-KR" dirty="0"/>
              <a:t>.</a:t>
            </a:r>
          </a:p>
          <a:p>
            <a:pPr lvl="3" eaLnBrk="1" hangingPunct="1"/>
            <a:r>
              <a:rPr lang="ko-KR" altLang="en-US" dirty="0">
                <a:solidFill>
                  <a:srgbClr val="FF0000"/>
                </a:solidFill>
              </a:rPr>
              <a:t>아래의 상자가 벡터의 앞쪽에 해당하고 위의 상자가 벡터의 뒤쪽에 해당한다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pPr lvl="3" eaLnBrk="1" hangingPunct="1"/>
            <a:r>
              <a:rPr lang="ko-KR" altLang="en-US" dirty="0">
                <a:solidFill>
                  <a:srgbClr val="FF0000"/>
                </a:solidFill>
              </a:rPr>
              <a:t>벡터</a:t>
            </a:r>
            <a:r>
              <a:rPr lang="ko-KR" altLang="en-US" dirty="0"/>
              <a:t>에 변동이 생길 때마다 </a:t>
            </a:r>
            <a:r>
              <a:rPr lang="ko-KR" altLang="en-US" dirty="0">
                <a:solidFill>
                  <a:srgbClr val="FF0000"/>
                </a:solidFill>
              </a:rPr>
              <a:t>벡터</a:t>
            </a:r>
            <a:r>
              <a:rPr lang="ko-KR" altLang="en-US" dirty="0"/>
              <a:t>의 내용을 화면에 다시 표시한다</a:t>
            </a:r>
            <a:r>
              <a:rPr lang="en-US" altLang="ko-KR" dirty="0"/>
              <a:t>.</a:t>
            </a:r>
          </a:p>
          <a:p>
            <a:pPr lvl="1" eaLnBrk="1" hangingPunct="1"/>
            <a:r>
              <a:rPr lang="ko-KR" altLang="en-US" dirty="0"/>
              <a:t>마우스 이벤트 처리</a:t>
            </a:r>
            <a:endParaRPr lang="en-US" altLang="ko-KR" dirty="0"/>
          </a:p>
          <a:p>
            <a:pPr lvl="2" eaLnBrk="1" hangingPunct="1"/>
            <a:r>
              <a:rPr lang="ko-KR" altLang="en-US" dirty="0"/>
              <a:t>가장 높은 위치의 상자가 클릭되었을 경우 그 상자에 해당하는 학생 정보를 </a:t>
            </a:r>
            <a:r>
              <a:rPr lang="ko-KR" altLang="en-US" dirty="0">
                <a:solidFill>
                  <a:srgbClr val="FF0000"/>
                </a:solidFill>
              </a:rPr>
              <a:t>벡터</a:t>
            </a:r>
            <a:r>
              <a:rPr lang="ko-KR" altLang="en-US" dirty="0"/>
              <a:t>에서 삭제한다</a:t>
            </a:r>
            <a:r>
              <a:rPr lang="en-US" altLang="ko-KR" dirty="0"/>
              <a:t>.</a:t>
            </a:r>
          </a:p>
          <a:p>
            <a:pPr lvl="2" eaLnBrk="1" hangingPunct="1"/>
            <a:r>
              <a:rPr lang="ko-KR" altLang="en-US" dirty="0"/>
              <a:t>이외의 지점에서 클릭되었을 경우 새로운 학생 정보를 하나 </a:t>
            </a:r>
            <a:r>
              <a:rPr lang="ko-KR" altLang="en-US" dirty="0">
                <a:solidFill>
                  <a:srgbClr val="FF0000"/>
                </a:solidFill>
              </a:rPr>
              <a:t>벡터</a:t>
            </a:r>
            <a:r>
              <a:rPr lang="ko-KR" altLang="en-US" dirty="0"/>
              <a:t>에 추가한다</a:t>
            </a:r>
            <a:r>
              <a:rPr lang="en-US" altLang="ko-KR" dirty="0"/>
              <a:t>.</a:t>
            </a:r>
          </a:p>
          <a:p>
            <a:pPr lvl="3" eaLnBrk="1" hangingPunct="1"/>
            <a:r>
              <a:rPr lang="ko-KR" altLang="en-US" dirty="0"/>
              <a:t>학생 정보 추가는 최대로 </a:t>
            </a:r>
            <a:r>
              <a:rPr lang="en-US" altLang="ko-KR" dirty="0">
                <a:solidFill>
                  <a:srgbClr val="FF0000"/>
                </a:solidFill>
              </a:rPr>
              <a:t>8</a:t>
            </a:r>
            <a:r>
              <a:rPr lang="ko-KR" altLang="en-US" dirty="0" err="1"/>
              <a:t>개까지만</a:t>
            </a:r>
            <a:r>
              <a:rPr lang="ko-KR" altLang="en-US" dirty="0"/>
              <a:t> 허용한다</a:t>
            </a:r>
            <a:r>
              <a:rPr lang="en-US" altLang="ko-KR" dirty="0"/>
              <a:t>. </a:t>
            </a:r>
          </a:p>
          <a:p>
            <a:pPr lvl="3" eaLnBrk="1" hangingPunct="1"/>
            <a:r>
              <a:rPr lang="ko-KR" altLang="en-US" dirty="0"/>
              <a:t>학생 정보 구조체는 성명과 성적의 두 필드를 가지도록 한다</a:t>
            </a:r>
            <a:r>
              <a:rPr lang="en-US" altLang="ko-KR" dirty="0"/>
              <a:t>.</a:t>
            </a:r>
          </a:p>
          <a:p>
            <a:pPr lvl="3" eaLnBrk="1" hangingPunct="1"/>
            <a:r>
              <a:rPr lang="ko-KR" altLang="en-US" dirty="0"/>
              <a:t>성명은 </a:t>
            </a:r>
            <a:r>
              <a:rPr lang="en-US" altLang="ko-KR" dirty="0"/>
              <a:t>3</a:t>
            </a:r>
            <a:r>
              <a:rPr lang="ko-KR" altLang="en-US" dirty="0"/>
              <a:t>자리 한글성명으로 하고</a:t>
            </a:r>
            <a:r>
              <a:rPr lang="en-US" altLang="ko-KR" dirty="0"/>
              <a:t>, </a:t>
            </a:r>
            <a:r>
              <a:rPr lang="ko-KR" altLang="en-US" dirty="0"/>
              <a:t>성적은 </a:t>
            </a:r>
            <a:r>
              <a:rPr lang="en-US" altLang="ko-KR" dirty="0">
                <a:solidFill>
                  <a:srgbClr val="FF0000"/>
                </a:solidFill>
              </a:rPr>
              <a:t>50 </a:t>
            </a:r>
            <a:r>
              <a:rPr lang="ko-KR" altLang="en-US" dirty="0"/>
              <a:t>에서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99 </a:t>
            </a:r>
            <a:r>
              <a:rPr lang="ko-KR" altLang="en-US" dirty="0"/>
              <a:t>사이의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정수로 한다</a:t>
            </a:r>
            <a:r>
              <a:rPr lang="en-US" altLang="ko-KR" dirty="0"/>
              <a:t>.</a:t>
            </a:r>
          </a:p>
          <a:p>
            <a:pPr lvl="3" eaLnBrk="1" hangingPunct="1"/>
            <a:r>
              <a:rPr lang="ko-KR" altLang="en-US" dirty="0"/>
              <a:t>각 학생의 데이터는 생성 후 </a:t>
            </a:r>
            <a:r>
              <a:rPr lang="ko-KR" altLang="en-US" dirty="0">
                <a:solidFill>
                  <a:srgbClr val="FF0000"/>
                </a:solidFill>
              </a:rPr>
              <a:t>벡터</a:t>
            </a:r>
            <a:r>
              <a:rPr lang="ko-KR" altLang="en-US" dirty="0"/>
              <a:t>에 추가한다</a:t>
            </a:r>
            <a:r>
              <a:rPr lang="en-US" altLang="ko-KR" dirty="0"/>
              <a:t>.</a:t>
            </a:r>
          </a:p>
          <a:p>
            <a:pPr lvl="3" eaLnBrk="1" hangingPunct="1"/>
            <a:r>
              <a:rPr lang="ko-KR" altLang="en-US" dirty="0">
                <a:solidFill>
                  <a:srgbClr val="FF0000"/>
                </a:solidFill>
              </a:rPr>
              <a:t>학생 데이터가 벡터에 추가될 때마다</a:t>
            </a:r>
            <a:r>
              <a:rPr lang="en-US" altLang="ko-KR" dirty="0">
                <a:solidFill>
                  <a:srgbClr val="FF0000"/>
                </a:solidFill>
              </a:rPr>
              <a:t>,</a:t>
            </a:r>
            <a:r>
              <a:rPr lang="ko-KR" altLang="en-US" dirty="0">
                <a:solidFill>
                  <a:srgbClr val="FF0000"/>
                </a:solidFill>
              </a:rPr>
              <a:t> 학생 정보들이 성적에 따라 정렬되도록 </a:t>
            </a:r>
            <a:r>
              <a:rPr lang="en-US" altLang="ko-KR" dirty="0">
                <a:solidFill>
                  <a:srgbClr val="FF0000"/>
                </a:solidFill>
              </a:rPr>
              <a:t>sort </a:t>
            </a:r>
            <a:r>
              <a:rPr lang="ko-KR" altLang="en-US" dirty="0">
                <a:solidFill>
                  <a:srgbClr val="FF0000"/>
                </a:solidFill>
              </a:rPr>
              <a:t>알고리즘을 적용한다</a:t>
            </a:r>
            <a:r>
              <a:rPr lang="en-US" altLang="ko-KR" dirty="0">
                <a:solidFill>
                  <a:srgbClr val="FF0000"/>
                </a:solidFill>
              </a:rPr>
              <a:t>. (</a:t>
            </a:r>
            <a:r>
              <a:rPr lang="ko-KR" altLang="en-US" dirty="0">
                <a:solidFill>
                  <a:srgbClr val="FF0000"/>
                </a:solidFill>
              </a:rPr>
              <a:t>아래의 상자가 가장 높은 성적에 해당하고 위의 상자가 가장 낮은 성적에 해당한다</a:t>
            </a:r>
            <a:r>
              <a:rPr lang="en-US" altLang="ko-KR" dirty="0">
                <a:solidFill>
                  <a:srgbClr val="FF0000"/>
                </a:solidFill>
              </a:rPr>
              <a:t>.)</a:t>
            </a:r>
          </a:p>
          <a:p>
            <a:pPr lvl="1" eaLnBrk="1" hangingPunct="1"/>
            <a:r>
              <a:rPr lang="ko-KR" altLang="en-US" dirty="0"/>
              <a:t>기타</a:t>
            </a:r>
            <a:endParaRPr lang="en-US" altLang="ko-KR" dirty="0"/>
          </a:p>
          <a:p>
            <a:pPr lvl="2" eaLnBrk="1" hangingPunct="1"/>
            <a:r>
              <a:rPr lang="ko-KR" altLang="en-US" dirty="0"/>
              <a:t>학생 정보를 추가하거나 삭제할 수 없는 경우 등에 대해서 적절한 </a:t>
            </a:r>
            <a:r>
              <a:rPr lang="ko-KR" altLang="en-US" dirty="0" err="1"/>
              <a:t>메시지창을</a:t>
            </a:r>
            <a:r>
              <a:rPr lang="ko-KR" altLang="en-US" dirty="0"/>
              <a:t> 표시하자</a:t>
            </a:r>
            <a:r>
              <a:rPr lang="en-US" altLang="ko-KR" dirty="0"/>
              <a:t>.</a:t>
            </a:r>
          </a:p>
          <a:p>
            <a:pPr lvl="2" eaLnBrk="1" hangingPunct="1"/>
            <a:r>
              <a:rPr lang="ko-KR" altLang="en-US" dirty="0"/>
              <a:t>언급되지 않는 부분에 대해서는 자유롭게 구현하고</a:t>
            </a:r>
            <a:r>
              <a:rPr lang="en-US" altLang="ko-KR" dirty="0"/>
              <a:t>, </a:t>
            </a:r>
            <a:r>
              <a:rPr lang="ko-KR" altLang="en-US" dirty="0"/>
              <a:t>제출 문서에 그 내용을 작성한다</a:t>
            </a:r>
            <a:r>
              <a:rPr lang="en-US" altLang="ko-KR" dirty="0"/>
              <a:t>.</a:t>
            </a:r>
          </a:p>
          <a:p>
            <a:pPr lvl="2" eaLnBrk="1" hangingPunct="1"/>
            <a:endParaRPr lang="en-US" altLang="ko-KR" dirty="0"/>
          </a:p>
          <a:p>
            <a:pPr eaLnBrk="1" hangingPunct="1"/>
            <a:r>
              <a:rPr lang="ko-KR" altLang="en-US" dirty="0"/>
              <a:t>힌트 참조 </a:t>
            </a:r>
            <a:r>
              <a:rPr lang="en-US" altLang="ko-KR" dirty="0"/>
              <a:t>: hw1_hint.zip</a:t>
            </a:r>
          </a:p>
          <a:p>
            <a:pPr lvl="2" eaLnBrk="1" hangingPunct="1"/>
            <a:r>
              <a:rPr lang="ko-KR" altLang="en-US" sz="1400" dirty="0"/>
              <a:t>참고</a:t>
            </a:r>
            <a:r>
              <a:rPr lang="en-US" altLang="ko-KR" sz="1400" dirty="0"/>
              <a:t>: </a:t>
            </a:r>
            <a:r>
              <a:rPr lang="ko-KR" altLang="en-US" sz="1400" dirty="0"/>
              <a:t>배포 소스코드가 </a:t>
            </a:r>
            <a:r>
              <a:rPr lang="en-US" altLang="ko-KR" sz="1400" dirty="0"/>
              <a:t>VS </a:t>
            </a:r>
            <a:r>
              <a:rPr lang="ko-KR" altLang="en-US" sz="1400" dirty="0"/>
              <a:t>새 버전에서 작동하지 않으면</a:t>
            </a:r>
            <a:r>
              <a:rPr lang="en-US" altLang="ko-KR" sz="1400" dirty="0"/>
              <a:t>,</a:t>
            </a:r>
            <a:r>
              <a:rPr lang="ko-KR" altLang="en-US" sz="1400" dirty="0"/>
              <a:t> 빌드 모드를 </a:t>
            </a:r>
            <a:r>
              <a:rPr lang="en-US" altLang="ko-KR" sz="1400" dirty="0"/>
              <a:t>“Debug” “x86” </a:t>
            </a:r>
            <a:r>
              <a:rPr lang="ko-KR" altLang="en-US" sz="1400" dirty="0"/>
              <a:t>으로 수정하세요</a:t>
            </a:r>
            <a:endParaRPr lang="en-US" altLang="ko-KR" sz="1400" dirty="0"/>
          </a:p>
          <a:p>
            <a:pPr lvl="2" eaLnBrk="1" hangingPunct="1"/>
            <a:endParaRPr lang="en-US" altLang="ko-KR" sz="1400" dirty="0"/>
          </a:p>
          <a:p>
            <a:pPr eaLnBrk="1" hangingPunct="1"/>
            <a:r>
              <a:rPr lang="ko-KR" altLang="en-US" dirty="0"/>
              <a:t>마감</a:t>
            </a:r>
            <a:r>
              <a:rPr lang="en-US" altLang="ko-KR" dirty="0"/>
              <a:t>: </a:t>
            </a:r>
            <a:r>
              <a:rPr lang="ko-KR" altLang="en-US" dirty="0"/>
              <a:t>과제 제출 게시판 </a:t>
            </a:r>
            <a:r>
              <a:rPr lang="en-US" altLang="ko-KR" dirty="0"/>
              <a:t>(</a:t>
            </a:r>
            <a:r>
              <a:rPr lang="ko-KR" altLang="en-US" dirty="0"/>
              <a:t>과제</a:t>
            </a:r>
            <a:r>
              <a:rPr lang="en-US" altLang="ko-KR" dirty="0"/>
              <a:t>#1) </a:t>
            </a:r>
            <a:r>
              <a:rPr lang="ko-KR" altLang="en-US" dirty="0"/>
              <a:t>의 제출 기간내</a:t>
            </a:r>
            <a:endParaRPr lang="en-US" altLang="ko-KR" dirty="0"/>
          </a:p>
          <a:p>
            <a:pPr eaLnBrk="1" hangingPunct="1"/>
            <a:endParaRPr lang="en-US" altLang="ko-KR" sz="1400" dirty="0"/>
          </a:p>
          <a:p>
            <a:pPr eaLnBrk="1" hangingPunct="1"/>
            <a:r>
              <a:rPr lang="en-US" altLang="ko-KR" sz="1400" dirty="0"/>
              <a:t>(</a:t>
            </a:r>
            <a:r>
              <a:rPr lang="ko-KR" altLang="en-US" sz="1400" dirty="0"/>
              <a:t>다음 있을 </a:t>
            </a:r>
            <a:r>
              <a:rPr lang="en-US" altLang="ko-KR" sz="1400" dirty="0"/>
              <a:t>HW#2</a:t>
            </a:r>
            <a:r>
              <a:rPr lang="ko-KR" altLang="en-US" sz="1400" dirty="0"/>
              <a:t>는 </a:t>
            </a:r>
            <a:r>
              <a:rPr lang="en-US" altLang="ko-KR" sz="1400" dirty="0"/>
              <a:t>HW#1</a:t>
            </a:r>
            <a:r>
              <a:rPr lang="ko-KR" altLang="en-US" sz="1400" dirty="0"/>
              <a:t>의 확장입니다</a:t>
            </a:r>
            <a:r>
              <a:rPr lang="en-US" altLang="ko-KR" sz="1400" dirty="0"/>
              <a:t>. HW#1</a:t>
            </a:r>
            <a:r>
              <a:rPr lang="ko-KR" altLang="en-US" sz="1400" dirty="0"/>
              <a:t>를 열심히 해두면 </a:t>
            </a:r>
            <a:r>
              <a:rPr lang="en-US" altLang="ko-KR" sz="1400" dirty="0"/>
              <a:t>HW#2</a:t>
            </a:r>
            <a:r>
              <a:rPr lang="ko-KR" altLang="en-US" sz="1400" dirty="0"/>
              <a:t>를 하는 데에 큰 도움이 됩니다</a:t>
            </a:r>
            <a:r>
              <a:rPr lang="en-US" altLang="ko-KR" sz="1400" dirty="0"/>
              <a:t>!)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77180-DB43-4599-8C3B-BCB695ECF7CF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73E354BD-56B8-487E-960D-7BFA7ABEFE49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92320" y="781560"/>
              <a:ext cx="8334720" cy="550908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73E354BD-56B8-487E-960D-7BFA7ABEFE4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2960" y="772200"/>
                <a:ext cx="8353440" cy="5527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9856"/>
    </mc:Choice>
    <mc:Fallback xmlns="">
      <p:transition spd="slow" advTm="60985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1373</TotalTime>
  <Words>305</Words>
  <Application>Microsoft Office PowerPoint</Application>
  <PresentationFormat>화면 슬라이드 쇼(4:3)</PresentationFormat>
  <Paragraphs>29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굴림</vt:lpstr>
      <vt:lpstr>맑은 고딕</vt:lpstr>
      <vt:lpstr>Arial</vt:lpstr>
      <vt:lpstr>Tempus Sans ITC</vt:lpstr>
      <vt:lpstr>Office 테마</vt:lpstr>
      <vt:lpstr>HW#1: GDI와 STL을 익히기 위한 Win32응용프로그램 작성</vt:lpstr>
    </vt:vector>
  </TitlesOfParts>
  <Company>인천대학교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김대성</cp:lastModifiedBy>
  <cp:revision>151</cp:revision>
  <dcterms:created xsi:type="dcterms:W3CDTF">2008-02-22T16:44:23Z</dcterms:created>
  <dcterms:modified xsi:type="dcterms:W3CDTF">2021-03-28T04:29:56Z</dcterms:modified>
</cp:coreProperties>
</file>