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37" r:id="rId3"/>
    <p:sldId id="538" r:id="rId4"/>
    <p:sldId id="264" r:id="rId5"/>
    <p:sldId id="261" r:id="rId6"/>
    <p:sldId id="258" r:id="rId7"/>
    <p:sldId id="259" r:id="rId8"/>
    <p:sldId id="260" r:id="rId9"/>
    <p:sldId id="262" r:id="rId10"/>
    <p:sldId id="263" r:id="rId11"/>
    <p:sldId id="266" r:id="rId12"/>
    <p:sldId id="265" r:id="rId13"/>
    <p:sldId id="268" r:id="rId14"/>
    <p:sldId id="269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 석진" userId="59c3f16497487479" providerId="LiveId" clId="{B818C81A-5592-427B-B4D2-9299A938A61A}"/>
    <pc:docChg chg="undo custSel addSld modSld sldOrd">
      <pc:chgData name="임 석진" userId="59c3f16497487479" providerId="LiveId" clId="{B818C81A-5592-427B-B4D2-9299A938A61A}" dt="2019-06-04T01:53:07.568" v="908" actId="208"/>
      <pc:docMkLst>
        <pc:docMk/>
      </pc:docMkLst>
      <pc:sldChg chg="modSp">
        <pc:chgData name="임 석진" userId="59c3f16497487479" providerId="LiveId" clId="{B818C81A-5592-427B-B4D2-9299A938A61A}" dt="2019-06-04T01:52:20.837" v="894" actId="2711"/>
        <pc:sldMkLst>
          <pc:docMk/>
          <pc:sldMk cId="2357034689" sldId="256"/>
        </pc:sldMkLst>
        <pc:spChg chg="mod">
          <ac:chgData name="임 석진" userId="59c3f16497487479" providerId="LiveId" clId="{B818C81A-5592-427B-B4D2-9299A938A61A}" dt="2019-06-04T01:52:20.837" v="894" actId="2711"/>
          <ac:spMkLst>
            <pc:docMk/>
            <pc:sldMk cId="2357034689" sldId="256"/>
            <ac:spMk id="2" creationId="{23A34F96-54AB-4A8B-9A29-D0E9F06391FE}"/>
          </ac:spMkLst>
        </pc:spChg>
      </pc:sldChg>
      <pc:sldChg chg="modSp">
        <pc:chgData name="임 석진" userId="59c3f16497487479" providerId="LiveId" clId="{B818C81A-5592-427B-B4D2-9299A938A61A}" dt="2019-06-03T01:41:02.481" v="259" actId="1035"/>
        <pc:sldMkLst>
          <pc:docMk/>
          <pc:sldMk cId="3846948408" sldId="260"/>
        </pc:sldMkLst>
        <pc:picChg chg="mod">
          <ac:chgData name="임 석진" userId="59c3f16497487479" providerId="LiveId" clId="{B818C81A-5592-427B-B4D2-9299A938A61A}" dt="2019-06-03T01:41:02.481" v="259" actId="1035"/>
          <ac:picMkLst>
            <pc:docMk/>
            <pc:sldMk cId="3846948408" sldId="260"/>
            <ac:picMk id="2" creationId="{B4D26D4E-58CA-4D85-81A3-A84FA3CA7C07}"/>
          </ac:picMkLst>
        </pc:picChg>
        <pc:picChg chg="mod">
          <ac:chgData name="임 석진" userId="59c3f16497487479" providerId="LiveId" clId="{B818C81A-5592-427B-B4D2-9299A938A61A}" dt="2019-06-03T01:41:02.481" v="259" actId="1035"/>
          <ac:picMkLst>
            <pc:docMk/>
            <pc:sldMk cId="3846948408" sldId="260"/>
            <ac:picMk id="3" creationId="{B1C1A3CA-4835-4F1F-BE5E-7EE563CD217B}"/>
          </ac:picMkLst>
        </pc:picChg>
      </pc:sldChg>
      <pc:sldChg chg="addSp delSp modSp add ord">
        <pc:chgData name="임 석진" userId="59c3f16497487479" providerId="LiveId" clId="{B818C81A-5592-427B-B4D2-9299A938A61A}" dt="2019-06-04T01:33:53.689" v="851" actId="12789"/>
        <pc:sldMkLst>
          <pc:docMk/>
          <pc:sldMk cId="1937793116" sldId="261"/>
        </pc:sldMkLst>
        <pc:spChg chg="add mod">
          <ac:chgData name="임 석진" userId="59c3f16497487479" providerId="LiveId" clId="{B818C81A-5592-427B-B4D2-9299A938A61A}" dt="2019-06-04T01:31:56.879" v="784" actId="1076"/>
          <ac:spMkLst>
            <pc:docMk/>
            <pc:sldMk cId="1937793116" sldId="261"/>
            <ac:spMk id="2" creationId="{267D95A3-E940-4D74-BBDA-4B0E2CDE7B0C}"/>
          </ac:spMkLst>
        </pc:spChg>
        <pc:spChg chg="add mod">
          <ac:chgData name="임 석진" userId="59c3f16497487479" providerId="LiveId" clId="{B818C81A-5592-427B-B4D2-9299A938A61A}" dt="2019-06-04T01:31:56.879" v="784" actId="1076"/>
          <ac:spMkLst>
            <pc:docMk/>
            <pc:sldMk cId="1937793116" sldId="261"/>
            <ac:spMk id="5" creationId="{54BC682B-04F8-499B-9FA4-AC6B293F06D7}"/>
          </ac:spMkLst>
        </pc:spChg>
        <pc:spChg chg="add mod">
          <ac:chgData name="임 석진" userId="59c3f16497487479" providerId="LiveId" clId="{B818C81A-5592-427B-B4D2-9299A938A61A}" dt="2019-06-04T01:31:56.879" v="784" actId="1076"/>
          <ac:spMkLst>
            <pc:docMk/>
            <pc:sldMk cId="1937793116" sldId="261"/>
            <ac:spMk id="6" creationId="{89C556F3-0852-4BEF-8558-63A7CA59EA5C}"/>
          </ac:spMkLst>
        </pc:spChg>
        <pc:spChg chg="add mod">
          <ac:chgData name="임 석진" userId="59c3f16497487479" providerId="LiveId" clId="{B818C81A-5592-427B-B4D2-9299A938A61A}" dt="2019-06-04T01:32:10.268" v="789" actId="1076"/>
          <ac:spMkLst>
            <pc:docMk/>
            <pc:sldMk cId="1937793116" sldId="261"/>
            <ac:spMk id="7" creationId="{BB975AB5-E7D6-419B-BB9B-98E0CD3D929D}"/>
          </ac:spMkLst>
        </pc:spChg>
        <pc:spChg chg="add mod">
          <ac:chgData name="임 석진" userId="59c3f16497487479" providerId="LiveId" clId="{B818C81A-5592-427B-B4D2-9299A938A61A}" dt="2019-06-04T01:32:06.116" v="788" actId="1076"/>
          <ac:spMkLst>
            <pc:docMk/>
            <pc:sldMk cId="1937793116" sldId="261"/>
            <ac:spMk id="8" creationId="{4DF04255-C7E1-4805-BC20-D75754785B20}"/>
          </ac:spMkLst>
        </pc:spChg>
        <pc:spChg chg="add mod">
          <ac:chgData name="임 석진" userId="59c3f16497487479" providerId="LiveId" clId="{B818C81A-5592-427B-B4D2-9299A938A61A}" dt="2019-06-04T01:33:53.689" v="851" actId="12789"/>
          <ac:spMkLst>
            <pc:docMk/>
            <pc:sldMk cId="1937793116" sldId="261"/>
            <ac:spMk id="9" creationId="{4875BCC4-A395-49F1-9B89-B7A304F77B3C}"/>
          </ac:spMkLst>
        </pc:spChg>
        <pc:spChg chg="add mod">
          <ac:chgData name="임 석진" userId="59c3f16497487479" providerId="LiveId" clId="{B818C81A-5592-427B-B4D2-9299A938A61A}" dt="2019-06-04T01:32:10.268" v="789" actId="1076"/>
          <ac:spMkLst>
            <pc:docMk/>
            <pc:sldMk cId="1937793116" sldId="261"/>
            <ac:spMk id="13" creationId="{8EE7A6EE-36EE-4ED5-850B-2E5179794000}"/>
          </ac:spMkLst>
        </pc:spChg>
        <pc:spChg chg="add mod">
          <ac:chgData name="임 석진" userId="59c3f16497487479" providerId="LiveId" clId="{B818C81A-5592-427B-B4D2-9299A938A61A}" dt="2019-06-04T01:31:56.879" v="784" actId="1076"/>
          <ac:spMkLst>
            <pc:docMk/>
            <pc:sldMk cId="1937793116" sldId="261"/>
            <ac:spMk id="14" creationId="{84978108-D91D-4D1D-B2A4-082143727D55}"/>
          </ac:spMkLst>
        </pc:spChg>
        <pc:spChg chg="add mod">
          <ac:chgData name="임 석진" userId="59c3f16497487479" providerId="LiveId" clId="{B818C81A-5592-427B-B4D2-9299A938A61A}" dt="2019-06-04T01:32:10.268" v="789" actId="1076"/>
          <ac:spMkLst>
            <pc:docMk/>
            <pc:sldMk cId="1937793116" sldId="261"/>
            <ac:spMk id="15" creationId="{6E13ABF2-1CC7-43A5-B95F-99CD533BDAD9}"/>
          </ac:spMkLst>
        </pc:spChg>
        <pc:spChg chg="add mod">
          <ac:chgData name="임 석진" userId="59c3f16497487479" providerId="LiveId" clId="{B818C81A-5592-427B-B4D2-9299A938A61A}" dt="2019-06-04T01:32:32.140" v="794" actId="14100"/>
          <ac:spMkLst>
            <pc:docMk/>
            <pc:sldMk cId="1937793116" sldId="261"/>
            <ac:spMk id="17" creationId="{8CE7E049-148A-4DC3-B75F-C5AF5CF32B0E}"/>
          </ac:spMkLst>
        </pc:spChg>
        <pc:spChg chg="add mod">
          <ac:chgData name="임 석진" userId="59c3f16497487479" providerId="LiveId" clId="{B818C81A-5592-427B-B4D2-9299A938A61A}" dt="2019-06-04T01:33:53.689" v="851" actId="12789"/>
          <ac:spMkLst>
            <pc:docMk/>
            <pc:sldMk cId="1937793116" sldId="261"/>
            <ac:spMk id="18" creationId="{000F7AD4-C61C-4204-B636-217A2A50EA61}"/>
          </ac:spMkLst>
        </pc:spChg>
        <pc:spChg chg="add del">
          <ac:chgData name="임 석진" userId="59c3f16497487479" providerId="LiveId" clId="{B818C81A-5592-427B-B4D2-9299A938A61A}" dt="2019-06-03T01:43:27.267" v="356"/>
          <ac:spMkLst>
            <pc:docMk/>
            <pc:sldMk cId="1937793116" sldId="261"/>
            <ac:spMk id="18" creationId="{318F6042-F4AB-4AF3-A582-322F2045FE0E}"/>
          </ac:spMkLst>
        </pc:spChg>
        <pc:spChg chg="add del">
          <ac:chgData name="임 석진" userId="59c3f16497487479" providerId="LiveId" clId="{B818C81A-5592-427B-B4D2-9299A938A61A}" dt="2019-06-03T01:43:26.764" v="355"/>
          <ac:spMkLst>
            <pc:docMk/>
            <pc:sldMk cId="1937793116" sldId="261"/>
            <ac:spMk id="19" creationId="{84670655-A323-4DCF-B69F-5D248F57E55C}"/>
          </ac:spMkLst>
        </pc:spChg>
        <pc:spChg chg="add mod">
          <ac:chgData name="임 석진" userId="59c3f16497487479" providerId="LiveId" clId="{B818C81A-5592-427B-B4D2-9299A938A61A}" dt="2019-06-04T01:33:53.689" v="851" actId="12789"/>
          <ac:spMkLst>
            <pc:docMk/>
            <pc:sldMk cId="1937793116" sldId="261"/>
            <ac:spMk id="19" creationId="{F7C76253-9490-436F-9B15-EF40378FE14C}"/>
          </ac:spMkLst>
        </pc:spChg>
        <pc:spChg chg="add mod">
          <ac:chgData name="임 석진" userId="59c3f16497487479" providerId="LiveId" clId="{B818C81A-5592-427B-B4D2-9299A938A61A}" dt="2019-06-04T01:33:53.689" v="851" actId="12789"/>
          <ac:spMkLst>
            <pc:docMk/>
            <pc:sldMk cId="1937793116" sldId="261"/>
            <ac:spMk id="20" creationId="{621AABD1-8738-4407-B12B-5A3ACA713361}"/>
          </ac:spMkLst>
        </pc:spChg>
        <pc:cxnChg chg="add mod">
          <ac:chgData name="임 석진" userId="59c3f16497487479" providerId="LiveId" clId="{B818C81A-5592-427B-B4D2-9299A938A61A}" dt="2019-06-04T01:31:56.879" v="784" actId="1076"/>
          <ac:cxnSpMkLst>
            <pc:docMk/>
            <pc:sldMk cId="1937793116" sldId="261"/>
            <ac:cxnSpMk id="4" creationId="{21DE6196-55CC-44BC-BDC0-5A23E527D851}"/>
          </ac:cxnSpMkLst>
        </pc:cxnChg>
        <pc:cxnChg chg="add mod">
          <ac:chgData name="임 석진" userId="59c3f16497487479" providerId="LiveId" clId="{B818C81A-5592-427B-B4D2-9299A938A61A}" dt="2019-06-04T01:32:01.657" v="786" actId="14100"/>
          <ac:cxnSpMkLst>
            <pc:docMk/>
            <pc:sldMk cId="1937793116" sldId="261"/>
            <ac:cxnSpMk id="10" creationId="{C1A2D34B-133D-4236-85A1-148BE2180550}"/>
          </ac:cxnSpMkLst>
        </pc:cxnChg>
        <pc:cxnChg chg="add mod">
          <ac:chgData name="임 석진" userId="59c3f16497487479" providerId="LiveId" clId="{B818C81A-5592-427B-B4D2-9299A938A61A}" dt="2019-06-04T01:32:10.268" v="789" actId="1076"/>
          <ac:cxnSpMkLst>
            <pc:docMk/>
            <pc:sldMk cId="1937793116" sldId="261"/>
            <ac:cxnSpMk id="11" creationId="{79E8D734-1F7C-4C32-99E5-FCABC283CC97}"/>
          </ac:cxnSpMkLst>
        </pc:cxnChg>
        <pc:cxnChg chg="add mod">
          <ac:chgData name="임 석진" userId="59c3f16497487479" providerId="LiveId" clId="{B818C81A-5592-427B-B4D2-9299A938A61A}" dt="2019-06-04T01:32:10.268" v="789" actId="1076"/>
          <ac:cxnSpMkLst>
            <pc:docMk/>
            <pc:sldMk cId="1937793116" sldId="261"/>
            <ac:cxnSpMk id="16" creationId="{011F9AC7-3BCD-42B4-B86E-F67D1EA90B50}"/>
          </ac:cxnSpMkLst>
        </pc:cxnChg>
      </pc:sldChg>
      <pc:sldChg chg="addSp delSp modSp">
        <pc:chgData name="임 석진" userId="59c3f16497487479" providerId="LiveId" clId="{B818C81A-5592-427B-B4D2-9299A938A61A}" dt="2019-06-04T01:48:22.663" v="864" actId="1076"/>
        <pc:sldMkLst>
          <pc:docMk/>
          <pc:sldMk cId="1986316293" sldId="262"/>
        </pc:sldMkLst>
        <pc:spChg chg="mod">
          <ac:chgData name="임 석진" userId="59c3f16497487479" providerId="LiveId" clId="{B818C81A-5592-427B-B4D2-9299A938A61A}" dt="2019-06-03T01:49:00.306" v="599" actId="1076"/>
          <ac:spMkLst>
            <pc:docMk/>
            <pc:sldMk cId="1986316293" sldId="262"/>
            <ac:spMk id="2" creationId="{267D95A3-E940-4D74-BBDA-4B0E2CDE7B0C}"/>
          </ac:spMkLst>
        </pc:spChg>
        <pc:spChg chg="mod">
          <ac:chgData name="임 석진" userId="59c3f16497487479" providerId="LiveId" clId="{B818C81A-5592-427B-B4D2-9299A938A61A}" dt="2019-06-03T01:49:00.306" v="599" actId="1076"/>
          <ac:spMkLst>
            <pc:docMk/>
            <pc:sldMk cId="1986316293" sldId="262"/>
            <ac:spMk id="5" creationId="{54BC682B-04F8-499B-9FA4-AC6B293F06D7}"/>
          </ac:spMkLst>
        </pc:spChg>
        <pc:spChg chg="mod">
          <ac:chgData name="임 석진" userId="59c3f16497487479" providerId="LiveId" clId="{B818C81A-5592-427B-B4D2-9299A938A61A}" dt="2019-06-03T01:49:00.306" v="599" actId="1076"/>
          <ac:spMkLst>
            <pc:docMk/>
            <pc:sldMk cId="1986316293" sldId="262"/>
            <ac:spMk id="6" creationId="{89C556F3-0852-4BEF-8558-63A7CA59EA5C}"/>
          </ac:spMkLst>
        </pc:spChg>
        <pc:spChg chg="mod">
          <ac:chgData name="임 석진" userId="59c3f16497487479" providerId="LiveId" clId="{B818C81A-5592-427B-B4D2-9299A938A61A}" dt="2019-06-03T01:48:37.854" v="595" actId="5793"/>
          <ac:spMkLst>
            <pc:docMk/>
            <pc:sldMk cId="1986316293" sldId="262"/>
            <ac:spMk id="7" creationId="{BB975AB5-E7D6-419B-BB9B-98E0CD3D929D}"/>
          </ac:spMkLst>
        </pc:spChg>
        <pc:spChg chg="mod">
          <ac:chgData name="임 석진" userId="59c3f16497487479" providerId="LiveId" clId="{B818C81A-5592-427B-B4D2-9299A938A61A}" dt="2019-06-04T01:30:56.417" v="765" actId="1076"/>
          <ac:spMkLst>
            <pc:docMk/>
            <pc:sldMk cId="1986316293" sldId="262"/>
            <ac:spMk id="8" creationId="{4DF04255-C7E1-4805-BC20-D75754785B20}"/>
          </ac:spMkLst>
        </pc:spChg>
        <pc:spChg chg="add mod">
          <ac:chgData name="임 석진" userId="59c3f16497487479" providerId="LiveId" clId="{B818C81A-5592-427B-B4D2-9299A938A61A}" dt="2019-06-03T01:49:03.288" v="600" actId="1076"/>
          <ac:spMkLst>
            <pc:docMk/>
            <pc:sldMk cId="1986316293" sldId="262"/>
            <ac:spMk id="12" creationId="{5BB6CBCF-55B3-4610-AFFF-091C70ED492A}"/>
          </ac:spMkLst>
        </pc:spChg>
        <pc:spChg chg="del">
          <ac:chgData name="임 석진" userId="59c3f16497487479" providerId="LiveId" clId="{B818C81A-5592-427B-B4D2-9299A938A61A}" dt="2019-06-03T01:44:34.043" v="417" actId="478"/>
          <ac:spMkLst>
            <pc:docMk/>
            <pc:sldMk cId="1986316293" sldId="262"/>
            <ac:spMk id="13" creationId="{8EE7A6EE-36EE-4ED5-850B-2E5179794000}"/>
          </ac:spMkLst>
        </pc:spChg>
        <pc:spChg chg="add mod">
          <ac:chgData name="임 석진" userId="59c3f16497487479" providerId="LiveId" clId="{B818C81A-5592-427B-B4D2-9299A938A61A}" dt="2019-06-03T01:47:49.865" v="572" actId="1076"/>
          <ac:spMkLst>
            <pc:docMk/>
            <pc:sldMk cId="1986316293" sldId="262"/>
            <ac:spMk id="15" creationId="{6625373F-8D6B-4F82-85B1-0E869B8CE16D}"/>
          </ac:spMkLst>
        </pc:spChg>
        <pc:spChg chg="add mod">
          <ac:chgData name="임 석진" userId="59c3f16497487479" providerId="LiveId" clId="{B818C81A-5592-427B-B4D2-9299A938A61A}" dt="2019-06-03T01:46:42.176" v="516" actId="14100"/>
          <ac:spMkLst>
            <pc:docMk/>
            <pc:sldMk cId="1986316293" sldId="262"/>
            <ac:spMk id="16" creationId="{F6EB6B80-E89F-438B-80E6-E1239B8AD8B3}"/>
          </ac:spMkLst>
        </pc:spChg>
        <pc:spChg chg="add mod">
          <ac:chgData name="임 석진" userId="59c3f16497487479" providerId="LiveId" clId="{B818C81A-5592-427B-B4D2-9299A938A61A}" dt="2019-06-03T01:47:31.259" v="569"/>
          <ac:spMkLst>
            <pc:docMk/>
            <pc:sldMk cId="1986316293" sldId="262"/>
            <ac:spMk id="19" creationId="{7309CDF8-613C-4011-A18F-38F47CEF5A11}"/>
          </ac:spMkLst>
        </pc:spChg>
        <pc:spChg chg="add mod">
          <ac:chgData name="임 석진" userId="59c3f16497487479" providerId="LiveId" clId="{B818C81A-5592-427B-B4D2-9299A938A61A}" dt="2019-06-04T01:34:25.212" v="858" actId="207"/>
          <ac:spMkLst>
            <pc:docMk/>
            <pc:sldMk cId="1986316293" sldId="262"/>
            <ac:spMk id="20" creationId="{DB390996-CA30-4895-B837-9C58D9E23057}"/>
          </ac:spMkLst>
        </pc:spChg>
        <pc:spChg chg="add mod">
          <ac:chgData name="임 석진" userId="59c3f16497487479" providerId="LiveId" clId="{B818C81A-5592-427B-B4D2-9299A938A61A}" dt="2019-06-04T01:31:36.337" v="781" actId="14100"/>
          <ac:spMkLst>
            <pc:docMk/>
            <pc:sldMk cId="1986316293" sldId="262"/>
            <ac:spMk id="21" creationId="{9DA6E0D9-6D28-4255-B099-F02153170B37}"/>
          </ac:spMkLst>
        </pc:spChg>
        <pc:spChg chg="add del mod">
          <ac:chgData name="임 석진" userId="59c3f16497487479" providerId="LiveId" clId="{B818C81A-5592-427B-B4D2-9299A938A61A}" dt="2019-06-04T01:34:36.005" v="860" actId="478"/>
          <ac:spMkLst>
            <pc:docMk/>
            <pc:sldMk cId="1986316293" sldId="262"/>
            <ac:spMk id="22" creationId="{002DD8C6-3BA7-4756-A8FA-3A76EBDCBFE2}"/>
          </ac:spMkLst>
        </pc:spChg>
        <pc:spChg chg="add del mod">
          <ac:chgData name="임 석진" userId="59c3f16497487479" providerId="LiveId" clId="{B818C81A-5592-427B-B4D2-9299A938A61A}" dt="2019-06-04T01:34:36.005" v="860" actId="478"/>
          <ac:spMkLst>
            <pc:docMk/>
            <pc:sldMk cId="1986316293" sldId="262"/>
            <ac:spMk id="23" creationId="{3D7FFA83-501F-459E-9DF7-C31314C3AD00}"/>
          </ac:spMkLst>
        </pc:spChg>
        <pc:spChg chg="add del mod">
          <ac:chgData name="임 석진" userId="59c3f16497487479" providerId="LiveId" clId="{B818C81A-5592-427B-B4D2-9299A938A61A}" dt="2019-06-04T01:34:36.005" v="860" actId="478"/>
          <ac:spMkLst>
            <pc:docMk/>
            <pc:sldMk cId="1986316293" sldId="262"/>
            <ac:spMk id="24" creationId="{8EB66EC5-C18D-4A19-A513-981F698FA383}"/>
          </ac:spMkLst>
        </pc:spChg>
        <pc:spChg chg="add del mod">
          <ac:chgData name="임 석진" userId="59c3f16497487479" providerId="LiveId" clId="{B818C81A-5592-427B-B4D2-9299A938A61A}" dt="2019-06-04T01:34:36.005" v="860" actId="478"/>
          <ac:spMkLst>
            <pc:docMk/>
            <pc:sldMk cId="1986316293" sldId="262"/>
            <ac:spMk id="25" creationId="{DAE0D7AD-A33A-46E9-BCCF-607E8694081B}"/>
          </ac:spMkLst>
        </pc:spChg>
        <pc:spChg chg="add mod">
          <ac:chgData name="임 석진" userId="59c3f16497487479" providerId="LiveId" clId="{B818C81A-5592-427B-B4D2-9299A938A61A}" dt="2019-06-04T01:34:11.355" v="856" actId="571"/>
          <ac:spMkLst>
            <pc:docMk/>
            <pc:sldMk cId="1986316293" sldId="262"/>
            <ac:spMk id="26" creationId="{9D234266-8254-4B49-9E44-37FBB837B042}"/>
          </ac:spMkLst>
        </pc:spChg>
        <pc:spChg chg="add mod">
          <ac:chgData name="임 석진" userId="59c3f16497487479" providerId="LiveId" clId="{B818C81A-5592-427B-B4D2-9299A938A61A}" dt="2019-06-04T01:34:32.248" v="859" actId="571"/>
          <ac:spMkLst>
            <pc:docMk/>
            <pc:sldMk cId="1986316293" sldId="262"/>
            <ac:spMk id="27" creationId="{D4B36DDB-F1B5-4518-9BB4-7FAE5580ACA1}"/>
          </ac:spMkLst>
        </pc:spChg>
        <pc:spChg chg="add mod">
          <ac:chgData name="임 석진" userId="59c3f16497487479" providerId="LiveId" clId="{B818C81A-5592-427B-B4D2-9299A938A61A}" dt="2019-06-04T01:34:32.248" v="859" actId="571"/>
          <ac:spMkLst>
            <pc:docMk/>
            <pc:sldMk cId="1986316293" sldId="262"/>
            <ac:spMk id="28" creationId="{6C4D6AFE-6873-45DF-B1DE-BD69E2A15B08}"/>
          </ac:spMkLst>
        </pc:spChg>
        <pc:spChg chg="add mod">
          <ac:chgData name="임 석진" userId="59c3f16497487479" providerId="LiveId" clId="{B818C81A-5592-427B-B4D2-9299A938A61A}" dt="2019-06-04T01:48:22.663" v="864" actId="1076"/>
          <ac:spMkLst>
            <pc:docMk/>
            <pc:sldMk cId="1986316293" sldId="262"/>
            <ac:spMk id="29" creationId="{D1985452-E229-46FD-9902-FFA5F65CA0F2}"/>
          </ac:spMkLst>
        </pc:spChg>
        <pc:cxnChg chg="mod">
          <ac:chgData name="임 석진" userId="59c3f16497487479" providerId="LiveId" clId="{B818C81A-5592-427B-B4D2-9299A938A61A}" dt="2019-06-03T01:49:00.306" v="599" actId="1076"/>
          <ac:cxnSpMkLst>
            <pc:docMk/>
            <pc:sldMk cId="1986316293" sldId="262"/>
            <ac:cxnSpMk id="4" creationId="{21DE6196-55CC-44BC-BDC0-5A23E527D851}"/>
          </ac:cxnSpMkLst>
        </pc:cxnChg>
        <pc:cxnChg chg="mod">
          <ac:chgData name="임 석진" userId="59c3f16497487479" providerId="LiveId" clId="{B818C81A-5592-427B-B4D2-9299A938A61A}" dt="2019-06-04T01:30:53.808" v="764" actId="14100"/>
          <ac:cxnSpMkLst>
            <pc:docMk/>
            <pc:sldMk cId="1986316293" sldId="262"/>
            <ac:cxnSpMk id="10" creationId="{C1A2D34B-133D-4236-85A1-148BE2180550}"/>
          </ac:cxnSpMkLst>
        </pc:cxnChg>
        <pc:cxnChg chg="del">
          <ac:chgData name="임 석진" userId="59c3f16497487479" providerId="LiveId" clId="{B818C81A-5592-427B-B4D2-9299A938A61A}" dt="2019-06-03T01:44:34.043" v="417" actId="478"/>
          <ac:cxnSpMkLst>
            <pc:docMk/>
            <pc:sldMk cId="1986316293" sldId="262"/>
            <ac:cxnSpMk id="11" creationId="{79E8D734-1F7C-4C32-99E5-FCABC283CC97}"/>
          </ac:cxnSpMkLst>
        </pc:cxnChg>
        <pc:cxnChg chg="add mod">
          <ac:chgData name="임 석진" userId="59c3f16497487479" providerId="LiveId" clId="{B818C81A-5592-427B-B4D2-9299A938A61A}" dt="2019-06-03T01:47:43.124" v="571" actId="14100"/>
          <ac:cxnSpMkLst>
            <pc:docMk/>
            <pc:sldMk cId="1986316293" sldId="262"/>
            <ac:cxnSpMk id="14" creationId="{0F3D3073-658C-483F-AACF-68DB3D21D66C}"/>
          </ac:cxnSpMkLst>
        </pc:cxnChg>
        <pc:cxnChg chg="add">
          <ac:chgData name="임 석진" userId="59c3f16497487479" providerId="LiveId" clId="{B818C81A-5592-427B-B4D2-9299A938A61A}" dt="2019-06-03T01:44:34.983" v="418"/>
          <ac:cxnSpMkLst>
            <pc:docMk/>
            <pc:sldMk cId="1986316293" sldId="262"/>
            <ac:cxnSpMk id="17" creationId="{82493308-44A2-45EC-8C36-5CA1DA227B19}"/>
          </ac:cxnSpMkLst>
        </pc:cxnChg>
        <pc:cxnChg chg="add mod">
          <ac:chgData name="임 석진" userId="59c3f16497487479" providerId="LiveId" clId="{B818C81A-5592-427B-B4D2-9299A938A61A}" dt="2019-06-03T01:46:50.094" v="519" actId="14100"/>
          <ac:cxnSpMkLst>
            <pc:docMk/>
            <pc:sldMk cId="1986316293" sldId="262"/>
            <ac:cxnSpMk id="18" creationId="{2370D141-6CE6-4727-B415-74F1ABC2CAAB}"/>
          </ac:cxnSpMkLst>
        </pc:cxnChg>
      </pc:sldChg>
      <pc:sldChg chg="addSp modSp add">
        <pc:chgData name="임 석진" userId="59c3f16497487479" providerId="LiveId" clId="{B818C81A-5592-427B-B4D2-9299A938A61A}" dt="2019-06-03T02:12:13.327" v="616" actId="1076"/>
        <pc:sldMkLst>
          <pc:docMk/>
          <pc:sldMk cId="1807207593" sldId="263"/>
        </pc:sldMkLst>
        <pc:spChg chg="add mod">
          <ac:chgData name="임 석진" userId="59c3f16497487479" providerId="LiveId" clId="{B818C81A-5592-427B-B4D2-9299A938A61A}" dt="2019-06-03T02:12:11.992" v="615" actId="20577"/>
          <ac:spMkLst>
            <pc:docMk/>
            <pc:sldMk cId="1807207593" sldId="263"/>
            <ac:spMk id="3" creationId="{63C799DA-9A8C-4845-BB9E-2009738476ED}"/>
          </ac:spMkLst>
        </pc:spChg>
        <pc:picChg chg="add mod">
          <ac:chgData name="임 석진" userId="59c3f16497487479" providerId="LiveId" clId="{B818C81A-5592-427B-B4D2-9299A938A61A}" dt="2019-06-03T02:12:13.327" v="616" actId="1076"/>
          <ac:picMkLst>
            <pc:docMk/>
            <pc:sldMk cId="1807207593" sldId="263"/>
            <ac:picMk id="2" creationId="{DD24B147-ACE9-4050-B4EE-99647AAE8B6F}"/>
          </ac:picMkLst>
        </pc:picChg>
      </pc:sldChg>
      <pc:sldChg chg="addSp modSp add ord">
        <pc:chgData name="임 석진" userId="59c3f16497487479" providerId="LiveId" clId="{B818C81A-5592-427B-B4D2-9299A938A61A}" dt="2019-06-03T02:15:18.406" v="692" actId="1076"/>
        <pc:sldMkLst>
          <pc:docMk/>
          <pc:sldMk cId="2781868240" sldId="264"/>
        </pc:sldMkLst>
        <pc:spChg chg="add mod">
          <ac:chgData name="임 석진" userId="59c3f16497487479" providerId="LiveId" clId="{B818C81A-5592-427B-B4D2-9299A938A61A}" dt="2019-06-03T02:14:20.558" v="651" actId="1076"/>
          <ac:spMkLst>
            <pc:docMk/>
            <pc:sldMk cId="2781868240" sldId="264"/>
            <ac:spMk id="2" creationId="{DAB14159-9EB2-4DF2-95BF-4C974C197D99}"/>
          </ac:spMkLst>
        </pc:spChg>
        <pc:spChg chg="add mod">
          <ac:chgData name="임 석진" userId="59c3f16497487479" providerId="LiveId" clId="{B818C81A-5592-427B-B4D2-9299A938A61A}" dt="2019-06-03T02:15:18.406" v="692" actId="1076"/>
          <ac:spMkLst>
            <pc:docMk/>
            <pc:sldMk cId="2781868240" sldId="264"/>
            <ac:spMk id="3" creationId="{825D1F91-B755-46A9-9BF2-8F7CEEE5CC37}"/>
          </ac:spMkLst>
        </pc:spChg>
        <pc:spChg chg="add mod">
          <ac:chgData name="임 석진" userId="59c3f16497487479" providerId="LiveId" clId="{B818C81A-5592-427B-B4D2-9299A938A61A}" dt="2019-06-03T02:15:18.406" v="692" actId="1076"/>
          <ac:spMkLst>
            <pc:docMk/>
            <pc:sldMk cId="2781868240" sldId="264"/>
            <ac:spMk id="5" creationId="{ADE70F93-412A-449A-AC3E-BA79AD8D1318}"/>
          </ac:spMkLst>
        </pc:spChg>
        <pc:spChg chg="add mod">
          <ac:chgData name="임 석진" userId="59c3f16497487479" providerId="LiveId" clId="{B818C81A-5592-427B-B4D2-9299A938A61A}" dt="2019-06-03T02:15:18.406" v="692" actId="1076"/>
          <ac:spMkLst>
            <pc:docMk/>
            <pc:sldMk cId="2781868240" sldId="264"/>
            <ac:spMk id="6" creationId="{B28D5C0E-8B1E-4194-83B8-BD10C1D79969}"/>
          </ac:spMkLst>
        </pc:spChg>
        <pc:spChg chg="add mod">
          <ac:chgData name="임 석진" userId="59c3f16497487479" providerId="LiveId" clId="{B818C81A-5592-427B-B4D2-9299A938A61A}" dt="2019-06-03T02:15:18.406" v="692" actId="1076"/>
          <ac:spMkLst>
            <pc:docMk/>
            <pc:sldMk cId="2781868240" sldId="264"/>
            <ac:spMk id="7" creationId="{681EDFED-BBA0-4039-874D-3C60E2889DCF}"/>
          </ac:spMkLst>
        </pc:spChg>
        <pc:spChg chg="add mod">
          <ac:chgData name="임 석진" userId="59c3f16497487479" providerId="LiveId" clId="{B818C81A-5592-427B-B4D2-9299A938A61A}" dt="2019-06-03T02:15:18.406" v="692" actId="1076"/>
          <ac:spMkLst>
            <pc:docMk/>
            <pc:sldMk cId="2781868240" sldId="264"/>
            <ac:spMk id="8" creationId="{92AB6DCC-E465-4B55-85FC-FC06E4004FAD}"/>
          </ac:spMkLst>
        </pc:spChg>
        <pc:spChg chg="add mod">
          <ac:chgData name="임 석진" userId="59c3f16497487479" providerId="LiveId" clId="{B818C81A-5592-427B-B4D2-9299A938A61A}" dt="2019-06-03T02:15:18.406" v="692" actId="1076"/>
          <ac:spMkLst>
            <pc:docMk/>
            <pc:sldMk cId="2781868240" sldId="264"/>
            <ac:spMk id="10" creationId="{4353BD94-6DC1-4D6B-9A54-D3389CCFE796}"/>
          </ac:spMkLst>
        </pc:spChg>
        <pc:spChg chg="add mod">
          <ac:chgData name="임 석진" userId="59c3f16497487479" providerId="LiveId" clId="{B818C81A-5592-427B-B4D2-9299A938A61A}" dt="2019-06-03T02:15:18.406" v="692" actId="1076"/>
          <ac:spMkLst>
            <pc:docMk/>
            <pc:sldMk cId="2781868240" sldId="264"/>
            <ac:spMk id="11" creationId="{87C331A5-C0F7-4CEB-BC22-5FBCEA4032D6}"/>
          </ac:spMkLst>
        </pc:spChg>
        <pc:spChg chg="add mod">
          <ac:chgData name="임 석진" userId="59c3f16497487479" providerId="LiveId" clId="{B818C81A-5592-427B-B4D2-9299A938A61A}" dt="2019-06-03T02:15:18.406" v="692" actId="1076"/>
          <ac:spMkLst>
            <pc:docMk/>
            <pc:sldMk cId="2781868240" sldId="264"/>
            <ac:spMk id="12" creationId="{BFD37099-0AB1-4F13-B92A-BD297A6F59D4}"/>
          </ac:spMkLst>
        </pc:spChg>
        <pc:spChg chg="add mod">
          <ac:chgData name="임 석진" userId="59c3f16497487479" providerId="LiveId" clId="{B818C81A-5592-427B-B4D2-9299A938A61A}" dt="2019-06-03T02:15:18.406" v="692" actId="1076"/>
          <ac:spMkLst>
            <pc:docMk/>
            <pc:sldMk cId="2781868240" sldId="264"/>
            <ac:spMk id="13" creationId="{9CCE3BFF-7947-4DAF-ABF0-94F3A7A72177}"/>
          </ac:spMkLst>
        </pc:spChg>
        <pc:spChg chg="add mod">
          <ac:chgData name="임 석진" userId="59c3f16497487479" providerId="LiveId" clId="{B818C81A-5592-427B-B4D2-9299A938A61A}" dt="2019-06-03T02:15:18.406" v="692" actId="1076"/>
          <ac:spMkLst>
            <pc:docMk/>
            <pc:sldMk cId="2781868240" sldId="264"/>
            <ac:spMk id="14" creationId="{CB9C7021-8965-4311-A01C-A87CECCFB9DE}"/>
          </ac:spMkLst>
        </pc:spChg>
        <pc:cxnChg chg="add mod">
          <ac:chgData name="임 석진" userId="59c3f16497487479" providerId="LiveId" clId="{B818C81A-5592-427B-B4D2-9299A938A61A}" dt="2019-06-03T02:15:18.406" v="692" actId="1076"/>
          <ac:cxnSpMkLst>
            <pc:docMk/>
            <pc:sldMk cId="2781868240" sldId="264"/>
            <ac:cxnSpMk id="4" creationId="{C0319262-D686-4DC8-90DA-48FBCD167021}"/>
          </ac:cxnSpMkLst>
        </pc:cxnChg>
        <pc:cxnChg chg="add mod">
          <ac:chgData name="임 석진" userId="59c3f16497487479" providerId="LiveId" clId="{B818C81A-5592-427B-B4D2-9299A938A61A}" dt="2019-06-03T02:15:18.406" v="692" actId="1076"/>
          <ac:cxnSpMkLst>
            <pc:docMk/>
            <pc:sldMk cId="2781868240" sldId="264"/>
            <ac:cxnSpMk id="9" creationId="{966CB8FF-204E-4409-8466-0DB25A5E2CBD}"/>
          </ac:cxnSpMkLst>
        </pc:cxnChg>
      </pc:sldChg>
      <pc:sldChg chg="addSp delSp modSp add">
        <pc:chgData name="임 석진" userId="59c3f16497487479" providerId="LiveId" clId="{B818C81A-5592-427B-B4D2-9299A938A61A}" dt="2019-06-03T03:44:25.984" v="759" actId="2711"/>
        <pc:sldMkLst>
          <pc:docMk/>
          <pc:sldMk cId="1598872429" sldId="265"/>
        </pc:sldMkLst>
        <pc:spChg chg="add del mod">
          <ac:chgData name="임 석진" userId="59c3f16497487479" providerId="LiveId" clId="{B818C81A-5592-427B-B4D2-9299A938A61A}" dt="2019-06-03T03:42:49.735" v="741"/>
          <ac:spMkLst>
            <pc:docMk/>
            <pc:sldMk cId="1598872429" sldId="265"/>
            <ac:spMk id="2" creationId="{430451DA-5AD6-43D3-AEA3-00C7A3A9FE68}"/>
          </ac:spMkLst>
        </pc:spChg>
        <pc:spChg chg="add mod">
          <ac:chgData name="임 석진" userId="59c3f16497487479" providerId="LiveId" clId="{B818C81A-5592-427B-B4D2-9299A938A61A}" dt="2019-06-03T03:44:25.984" v="759" actId="2711"/>
          <ac:spMkLst>
            <pc:docMk/>
            <pc:sldMk cId="1598872429" sldId="265"/>
            <ac:spMk id="3" creationId="{452892EE-F90E-4B46-8E7D-309E4350C5B6}"/>
          </ac:spMkLst>
        </pc:spChg>
        <pc:spChg chg="add del mod">
          <ac:chgData name="임 석진" userId="59c3f16497487479" providerId="LiveId" clId="{B818C81A-5592-427B-B4D2-9299A938A61A}" dt="2019-06-03T03:42:26.547" v="736"/>
          <ac:spMkLst>
            <pc:docMk/>
            <pc:sldMk cId="1598872429" sldId="265"/>
            <ac:spMk id="4" creationId="{2C5C4CC1-61EE-45D5-AD0E-BE3FB77B0044}"/>
          </ac:spMkLst>
        </pc:spChg>
      </pc:sldChg>
      <pc:sldChg chg="delSp modSp add">
        <pc:chgData name="임 석진" userId="59c3f16497487479" providerId="LiveId" clId="{B818C81A-5592-427B-B4D2-9299A938A61A}" dt="2019-06-04T01:52:56.242" v="907" actId="1076"/>
        <pc:sldMkLst>
          <pc:docMk/>
          <pc:sldMk cId="4226136386" sldId="266"/>
        </pc:sldMkLst>
        <pc:spChg chg="mod">
          <ac:chgData name="임 석진" userId="59c3f16497487479" providerId="LiveId" clId="{B818C81A-5592-427B-B4D2-9299A938A61A}" dt="2019-06-04T01:52:56.242" v="907" actId="1076"/>
          <ac:spMkLst>
            <pc:docMk/>
            <pc:sldMk cId="4226136386" sldId="266"/>
            <ac:spMk id="2" creationId="{DAB14159-9EB2-4DF2-95BF-4C974C197D99}"/>
          </ac:spMkLst>
        </pc:spChg>
        <pc:spChg chg="del">
          <ac:chgData name="임 석진" userId="59c3f16497487479" providerId="LiveId" clId="{B818C81A-5592-427B-B4D2-9299A938A61A}" dt="2019-06-04T01:30:48.632" v="763" actId="478"/>
          <ac:spMkLst>
            <pc:docMk/>
            <pc:sldMk cId="4226136386" sldId="266"/>
            <ac:spMk id="3" creationId="{825D1F91-B755-46A9-9BF2-8F7CEEE5CC37}"/>
          </ac:spMkLst>
        </pc:spChg>
        <pc:spChg chg="del">
          <ac:chgData name="임 석진" userId="59c3f16497487479" providerId="LiveId" clId="{B818C81A-5592-427B-B4D2-9299A938A61A}" dt="2019-06-04T01:30:48.632" v="763" actId="478"/>
          <ac:spMkLst>
            <pc:docMk/>
            <pc:sldMk cId="4226136386" sldId="266"/>
            <ac:spMk id="5" creationId="{ADE70F93-412A-449A-AC3E-BA79AD8D1318}"/>
          </ac:spMkLst>
        </pc:spChg>
        <pc:spChg chg="del">
          <ac:chgData name="임 석진" userId="59c3f16497487479" providerId="LiveId" clId="{B818C81A-5592-427B-B4D2-9299A938A61A}" dt="2019-06-04T01:30:48.632" v="763" actId="478"/>
          <ac:spMkLst>
            <pc:docMk/>
            <pc:sldMk cId="4226136386" sldId="266"/>
            <ac:spMk id="6" creationId="{B28D5C0E-8B1E-4194-83B8-BD10C1D79969}"/>
          </ac:spMkLst>
        </pc:spChg>
        <pc:spChg chg="del">
          <ac:chgData name="임 석진" userId="59c3f16497487479" providerId="LiveId" clId="{B818C81A-5592-427B-B4D2-9299A938A61A}" dt="2019-06-04T01:30:48.632" v="763" actId="478"/>
          <ac:spMkLst>
            <pc:docMk/>
            <pc:sldMk cId="4226136386" sldId="266"/>
            <ac:spMk id="7" creationId="{681EDFED-BBA0-4039-874D-3C60E2889DCF}"/>
          </ac:spMkLst>
        </pc:spChg>
        <pc:spChg chg="del">
          <ac:chgData name="임 석진" userId="59c3f16497487479" providerId="LiveId" clId="{B818C81A-5592-427B-B4D2-9299A938A61A}" dt="2019-06-04T01:30:48.632" v="763" actId="478"/>
          <ac:spMkLst>
            <pc:docMk/>
            <pc:sldMk cId="4226136386" sldId="266"/>
            <ac:spMk id="8" creationId="{92AB6DCC-E465-4B55-85FC-FC06E4004FAD}"/>
          </ac:spMkLst>
        </pc:spChg>
        <pc:spChg chg="del">
          <ac:chgData name="임 석진" userId="59c3f16497487479" providerId="LiveId" clId="{B818C81A-5592-427B-B4D2-9299A938A61A}" dt="2019-06-04T01:30:48.632" v="763" actId="478"/>
          <ac:spMkLst>
            <pc:docMk/>
            <pc:sldMk cId="4226136386" sldId="266"/>
            <ac:spMk id="10" creationId="{4353BD94-6DC1-4D6B-9A54-D3389CCFE796}"/>
          </ac:spMkLst>
        </pc:spChg>
        <pc:spChg chg="del">
          <ac:chgData name="임 석진" userId="59c3f16497487479" providerId="LiveId" clId="{B818C81A-5592-427B-B4D2-9299A938A61A}" dt="2019-06-04T01:30:48.632" v="763" actId="478"/>
          <ac:spMkLst>
            <pc:docMk/>
            <pc:sldMk cId="4226136386" sldId="266"/>
            <ac:spMk id="11" creationId="{87C331A5-C0F7-4CEB-BC22-5FBCEA4032D6}"/>
          </ac:spMkLst>
        </pc:spChg>
        <pc:spChg chg="del">
          <ac:chgData name="임 석진" userId="59c3f16497487479" providerId="LiveId" clId="{B818C81A-5592-427B-B4D2-9299A938A61A}" dt="2019-06-04T01:30:48.632" v="763" actId="478"/>
          <ac:spMkLst>
            <pc:docMk/>
            <pc:sldMk cId="4226136386" sldId="266"/>
            <ac:spMk id="12" creationId="{BFD37099-0AB1-4F13-B92A-BD297A6F59D4}"/>
          </ac:spMkLst>
        </pc:spChg>
        <pc:spChg chg="del">
          <ac:chgData name="임 석진" userId="59c3f16497487479" providerId="LiveId" clId="{B818C81A-5592-427B-B4D2-9299A938A61A}" dt="2019-06-04T01:30:48.632" v="763" actId="478"/>
          <ac:spMkLst>
            <pc:docMk/>
            <pc:sldMk cId="4226136386" sldId="266"/>
            <ac:spMk id="13" creationId="{9CCE3BFF-7947-4DAF-ABF0-94F3A7A72177}"/>
          </ac:spMkLst>
        </pc:spChg>
        <pc:spChg chg="del">
          <ac:chgData name="임 석진" userId="59c3f16497487479" providerId="LiveId" clId="{B818C81A-5592-427B-B4D2-9299A938A61A}" dt="2019-06-04T01:30:48.632" v="763" actId="478"/>
          <ac:spMkLst>
            <pc:docMk/>
            <pc:sldMk cId="4226136386" sldId="266"/>
            <ac:spMk id="14" creationId="{CB9C7021-8965-4311-A01C-A87CECCFB9DE}"/>
          </ac:spMkLst>
        </pc:spChg>
        <pc:cxnChg chg="del">
          <ac:chgData name="임 석진" userId="59c3f16497487479" providerId="LiveId" clId="{B818C81A-5592-427B-B4D2-9299A938A61A}" dt="2019-06-04T01:30:48.632" v="763" actId="478"/>
          <ac:cxnSpMkLst>
            <pc:docMk/>
            <pc:sldMk cId="4226136386" sldId="266"/>
            <ac:cxnSpMk id="4" creationId="{C0319262-D686-4DC8-90DA-48FBCD167021}"/>
          </ac:cxnSpMkLst>
        </pc:cxnChg>
        <pc:cxnChg chg="del">
          <ac:chgData name="임 석진" userId="59c3f16497487479" providerId="LiveId" clId="{B818C81A-5592-427B-B4D2-9299A938A61A}" dt="2019-06-04T01:30:48.632" v="763" actId="478"/>
          <ac:cxnSpMkLst>
            <pc:docMk/>
            <pc:sldMk cId="4226136386" sldId="266"/>
            <ac:cxnSpMk id="9" creationId="{966CB8FF-204E-4409-8466-0DB25A5E2CBD}"/>
          </ac:cxnSpMkLst>
        </pc:cxnChg>
      </pc:sldChg>
      <pc:sldChg chg="addSp modSp add">
        <pc:chgData name="임 석진" userId="59c3f16497487479" providerId="LiveId" clId="{B818C81A-5592-427B-B4D2-9299A938A61A}" dt="2019-06-04T01:53:07.568" v="908" actId="208"/>
        <pc:sldMkLst>
          <pc:docMk/>
          <pc:sldMk cId="2277181737" sldId="267"/>
        </pc:sldMkLst>
        <pc:picChg chg="add mod">
          <ac:chgData name="임 석진" userId="59c3f16497487479" providerId="LiveId" clId="{B818C81A-5592-427B-B4D2-9299A938A61A}" dt="2019-06-04T01:53:07.568" v="908" actId="208"/>
          <ac:picMkLst>
            <pc:docMk/>
            <pc:sldMk cId="2277181737" sldId="267"/>
            <ac:picMk id="2" creationId="{773970D3-AB73-4D43-B0F9-6696F92799A8}"/>
          </ac:picMkLst>
        </pc:picChg>
      </pc:sldChg>
      <pc:sldChg chg="addSp modSp add">
        <pc:chgData name="임 석진" userId="59c3f16497487479" providerId="LiveId" clId="{B818C81A-5592-427B-B4D2-9299A938A61A}" dt="2019-06-03T03:44:09.330" v="757" actId="14100"/>
        <pc:sldMkLst>
          <pc:docMk/>
          <pc:sldMk cId="2907579668" sldId="268"/>
        </pc:sldMkLst>
        <pc:spChg chg="add mod">
          <ac:chgData name="임 석진" userId="59c3f16497487479" providerId="LiveId" clId="{B818C81A-5592-427B-B4D2-9299A938A61A}" dt="2019-06-03T03:44:09.330" v="757" actId="14100"/>
          <ac:spMkLst>
            <pc:docMk/>
            <pc:sldMk cId="2907579668" sldId="268"/>
            <ac:spMk id="2" creationId="{1D7E3A90-039B-407B-9292-9039FB072ECA}"/>
          </ac:spMkLst>
        </pc:spChg>
      </pc:sldChg>
      <pc:sldChg chg="addSp modSp add">
        <pc:chgData name="임 석진" userId="59c3f16497487479" providerId="LiveId" clId="{B818C81A-5592-427B-B4D2-9299A938A61A}" dt="2019-06-03T03:44:36.820" v="762" actId="1076"/>
        <pc:sldMkLst>
          <pc:docMk/>
          <pc:sldMk cId="3445095672" sldId="269"/>
        </pc:sldMkLst>
        <pc:spChg chg="add mod">
          <ac:chgData name="임 석진" userId="59c3f16497487479" providerId="LiveId" clId="{B818C81A-5592-427B-B4D2-9299A938A61A}" dt="2019-06-03T03:44:36.820" v="762" actId="1076"/>
          <ac:spMkLst>
            <pc:docMk/>
            <pc:sldMk cId="3445095672" sldId="269"/>
            <ac:spMk id="2" creationId="{BD678CB0-78AB-44E9-A866-C392E9D3D0F1}"/>
          </ac:spMkLst>
        </pc:spChg>
      </pc:sldChg>
      <pc:sldChg chg="addSp delSp modSp add">
        <pc:chgData name="임 석진" userId="59c3f16497487479" providerId="LiveId" clId="{B818C81A-5592-427B-B4D2-9299A938A61A}" dt="2019-06-04T01:50:21.763" v="868" actId="478"/>
        <pc:sldMkLst>
          <pc:docMk/>
          <pc:sldMk cId="0" sldId="537"/>
        </pc:sldMkLst>
        <pc:spChg chg="add del mod">
          <ac:chgData name="임 석진" userId="59c3f16497487479" providerId="LiveId" clId="{B818C81A-5592-427B-B4D2-9299A938A61A}" dt="2019-06-04T01:50:21.763" v="868" actId="478"/>
          <ac:spMkLst>
            <pc:docMk/>
            <pc:sldMk cId="0" sldId="537"/>
            <ac:spMk id="3" creationId="{C66175CA-1654-46C3-98A5-3730181C7692}"/>
          </ac:spMkLst>
        </pc:spChg>
        <pc:spChg chg="del mod">
          <ac:chgData name="임 석진" userId="59c3f16497487479" providerId="LiveId" clId="{B818C81A-5592-427B-B4D2-9299A938A61A}" dt="2019-06-04T01:50:20.048" v="867" actId="478"/>
          <ac:spMkLst>
            <pc:docMk/>
            <pc:sldMk cId="0" sldId="537"/>
            <ac:spMk id="7171" creationId="{6FEFC6D4-12B6-4013-9292-7DFB4FA261F4}"/>
          </ac:spMkLst>
        </pc:spChg>
      </pc:sldChg>
      <pc:sldChg chg="addSp delSp modSp add">
        <pc:chgData name="임 석진" userId="59c3f16497487479" providerId="LiveId" clId="{B818C81A-5592-427B-B4D2-9299A938A61A}" dt="2019-06-04T01:50:49.372" v="876" actId="1076"/>
        <pc:sldMkLst>
          <pc:docMk/>
          <pc:sldMk cId="0" sldId="538"/>
        </pc:sldMkLst>
        <pc:spChg chg="add del mod">
          <ac:chgData name="임 석진" userId="59c3f16497487479" providerId="LiveId" clId="{B818C81A-5592-427B-B4D2-9299A938A61A}" dt="2019-06-04T01:50:29.159" v="871" actId="478"/>
          <ac:spMkLst>
            <pc:docMk/>
            <pc:sldMk cId="0" sldId="538"/>
            <ac:spMk id="3" creationId="{F1DF2ECC-625E-4842-B280-711BBCE760D9}"/>
          </ac:spMkLst>
        </pc:spChg>
        <pc:spChg chg="mod">
          <ac:chgData name="임 석진" userId="59c3f16497487479" providerId="LiveId" clId="{B818C81A-5592-427B-B4D2-9299A938A61A}" dt="2019-06-04T01:50:42.214" v="875" actId="1076"/>
          <ac:spMkLst>
            <pc:docMk/>
            <pc:sldMk cId="0" sldId="538"/>
            <ac:spMk id="5" creationId="{EB0A4E79-CD64-47BC-82DF-C6E766C24651}"/>
          </ac:spMkLst>
        </pc:spChg>
        <pc:spChg chg="mod">
          <ac:chgData name="임 석진" userId="59c3f16497487479" providerId="LiveId" clId="{B818C81A-5592-427B-B4D2-9299A938A61A}" dt="2019-06-04T01:50:49.372" v="876" actId="1076"/>
          <ac:spMkLst>
            <pc:docMk/>
            <pc:sldMk cId="0" sldId="538"/>
            <ac:spMk id="8194" creationId="{C5436192-19F5-40BB-AB63-FC187DB6EF63}"/>
          </ac:spMkLst>
        </pc:spChg>
        <pc:spChg chg="del mod">
          <ac:chgData name="임 석진" userId="59c3f16497487479" providerId="LiveId" clId="{B818C81A-5592-427B-B4D2-9299A938A61A}" dt="2019-06-04T01:50:27.687" v="870" actId="478"/>
          <ac:spMkLst>
            <pc:docMk/>
            <pc:sldMk cId="0" sldId="538"/>
            <ac:spMk id="8195" creationId="{625F4A42-9F06-4F89-9758-D805735CCA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6D426-F896-4CEA-A717-A360CE06E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D095DF-A340-43AE-999F-87589EB77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C3787-3D35-4CC5-B9E3-66BE3F2A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AB9F-FD56-4B4B-B2E9-85A06C652122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E0365-7902-4477-B506-7B4CE3C7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47BDD-590E-4899-A109-6776B5CA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CDE8-6AFF-430D-9BEA-9C15C85AD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4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79CCA-42AF-4CBE-A776-9F10FE9B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FC48A0-5E73-4130-B021-7D4C88589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4B48E-82BB-4708-BE0E-1B577391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AB9F-FD56-4B4B-B2E9-85A06C652122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1E260-2333-4D39-81B1-9AD19BCE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7A288-85ED-413C-93A6-FDA2325F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CDE8-6AFF-430D-9BEA-9C15C85AD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89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55DC78-F2EA-4C0D-8956-71C8778BC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BF57E4-5C79-4F98-AA4A-346B3DD81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44BCA-9D19-465A-9767-47EA9BBA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AB9F-FD56-4B4B-B2E9-85A06C652122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4B443-DDAF-4164-9582-34E42C81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0BD602-6E87-41C0-B81F-55C96F6C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CDE8-6AFF-430D-9BEA-9C15C85AD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924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3159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F4788-A535-414E-8C56-E827BC1E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54862-CE96-4CB7-872F-7B18A1F92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BDBEC-E5C2-491C-A783-4275A705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AB9F-FD56-4B4B-B2E9-85A06C652122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8ED127-6A20-4956-8E76-6AA71938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81660-3246-463E-B147-30E84561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CDE8-6AFF-430D-9BEA-9C15C85AD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46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9AA12-9849-4256-B3D1-E3AAC01A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8D703B-D1C9-4B6C-909E-0D1F69ACF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C3441-CE74-4DE6-B556-0F7F270B6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AB9F-FD56-4B4B-B2E9-85A06C652122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DC375-F0D0-4E86-AAE9-D6807A7B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A086A8-570F-4FCC-A747-BEACCEF7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CDE8-6AFF-430D-9BEA-9C15C85AD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24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97F7B-23A5-4131-B649-96E22B68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632E0-2396-4279-88D1-07E0DD00E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DA506D-8E07-45D7-A449-F8BBC9C03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9AB37C-70D8-4304-827B-FA599E0B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AB9F-FD56-4B4B-B2E9-85A06C652122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C077C0-4E11-4184-8ED7-FCF854A1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85E047-E5EB-4AB2-AB13-BA216D04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CDE8-6AFF-430D-9BEA-9C15C85AD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83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3FB3C-ECE8-4464-9698-3ECE78CE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E99FC8-B56F-4740-824D-6284E50C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F77EF3-F2AC-48F2-A5BA-218573EF3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81B6B1-4AEC-4288-9487-85571D073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DAD0AD-289E-45F2-817B-3FB655003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08927C-A38B-4647-8314-C981C0BA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AB9F-FD56-4B4B-B2E9-85A06C652122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A96806-6246-401D-98F4-013056AF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90DA9-A539-4C50-8B10-DECDE035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CDE8-6AFF-430D-9BEA-9C15C85AD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71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53D9E-8A39-44D3-A194-69BD22D5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2898EB-D364-47B3-8B05-485A89E2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AB9F-FD56-4B4B-B2E9-85A06C652122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99E380-E910-44EF-B86C-EC584D33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076B6A-B63D-41CD-951F-1BFF6BD5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CDE8-6AFF-430D-9BEA-9C15C85AD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50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E53DF2-BA8F-454A-8229-61BDDE8A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AB9F-FD56-4B4B-B2E9-85A06C652122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C7E582-EBF9-4D0C-96E8-7F766BE9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893290-75BC-4D2C-9956-216054BD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CDE8-6AFF-430D-9BEA-9C15C85AD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01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9D13C-28AA-43FB-B09C-3D1768620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FF4A5-E802-4686-B0AB-86497F895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BA4218-26F5-47A4-8D06-6FC9AAA8F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91FA15-5B00-44C1-8B28-7585E18C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AB9F-FD56-4B4B-B2E9-85A06C652122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9ECD05-46CB-46BD-BC1E-5B347AAD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79B691-734A-4DF8-9F0D-28FB1E68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CDE8-6AFF-430D-9BEA-9C15C85AD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57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D00C6-C2B8-4D53-AB1B-B3C2F2ED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BACA04-2FA6-48DC-BDEA-C93AF2D2F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60BE93-0CCC-40E1-8C13-E361BA9C9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C8B893-C8B9-4D53-B8F2-EB549E06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AB9F-FD56-4B4B-B2E9-85A06C652122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E5ECDE-02A8-4257-BA35-4515A8F7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352DE1-655E-4BF7-9BCD-BAB8B147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CDE8-6AFF-430D-9BEA-9C15C85AD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37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4A3F03-0157-4168-8D95-6F048427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79B9E1-3636-42DD-8490-685050E4C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1511F-E89E-4F9C-ABDC-1CDB60809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DAB9F-FD56-4B4B-B2E9-85A06C652122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5F5B6-4C82-4DD5-A513-3BD281989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62460-BF35-4DF7-82AC-CD25276C8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7CDE8-6AFF-430D-9BEA-9C15C85AD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0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4F96-54AB-4A8B-9A29-D0E9F0639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7399" y="1139141"/>
            <a:ext cx="7351552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Programming in JAVA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7FEB70-B3F5-49A7-88E6-310275744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03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D24B147-ACE9-4050-B4EE-99647AAE8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54" y="367830"/>
            <a:ext cx="6481023" cy="6122340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C799DA-9A8C-4845-BB9E-2009738476ED}"/>
              </a:ext>
            </a:extLst>
          </p:cNvPr>
          <p:cNvSpPr txBox="1"/>
          <p:nvPr/>
        </p:nvSpPr>
        <p:spPr>
          <a:xfrm>
            <a:off x="268448" y="134224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4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0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B14159-9EB2-4DF2-95BF-4C974C197D99}"/>
              </a:ext>
            </a:extLst>
          </p:cNvPr>
          <p:cNvSpPr txBox="1"/>
          <p:nvPr/>
        </p:nvSpPr>
        <p:spPr>
          <a:xfrm>
            <a:off x="1985386" y="2313559"/>
            <a:ext cx="885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  <a:endParaRPr lang="ko-KR" alt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136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52892EE-F90E-4B46-8E7D-309E4350C5B6}"/>
              </a:ext>
            </a:extLst>
          </p:cNvPr>
          <p:cNvSpPr/>
          <p:nvPr/>
        </p:nvSpPr>
        <p:spPr>
          <a:xfrm>
            <a:off x="845974" y="1903073"/>
            <a:ext cx="9576319" cy="181588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Consolas" panose="020B0609020204030204" pitchFamily="49" charset="0"/>
              </a:rPr>
              <a:t>class</a:t>
            </a:r>
            <a:r>
              <a:rPr lang="ko-KR" altLang="en-US" sz="1400" dirty="0">
                <a:latin typeface="Consolas" panose="020B0609020204030204" pitchFamily="49" charset="0"/>
              </a:rPr>
              <a:t> ATM{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</a:t>
            </a:r>
            <a:r>
              <a:rPr lang="ko-KR" altLang="en-US" sz="1400" dirty="0" err="1">
                <a:latin typeface="Consolas" panose="020B0609020204030204" pitchFamily="49" charset="0"/>
              </a:rPr>
              <a:t>private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int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balance</a:t>
            </a:r>
            <a:r>
              <a:rPr lang="ko-KR" altLang="en-US" sz="1400" dirty="0">
                <a:latin typeface="Consolas" panose="020B0609020204030204" pitchFamily="49" charset="0"/>
              </a:rPr>
              <a:t> = 100000;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</a:t>
            </a:r>
            <a:r>
              <a:rPr lang="ko-KR" altLang="en-US" sz="1400" dirty="0" err="1">
                <a:latin typeface="Consolas" panose="020B0609020204030204" pitchFamily="49" charset="0"/>
              </a:rPr>
              <a:t>public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synchronized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void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deposit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String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name</a:t>
            </a:r>
            <a:r>
              <a:rPr lang="ko-KR" altLang="en-US" sz="1400" dirty="0">
                <a:latin typeface="Consolas" panose="020B0609020204030204" pitchFamily="49" charset="0"/>
              </a:rPr>
              <a:t>) {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	</a:t>
            </a:r>
            <a:r>
              <a:rPr lang="ko-KR" altLang="en-US" sz="1400" dirty="0" err="1">
                <a:latin typeface="Consolas" panose="020B0609020204030204" pitchFamily="49" charset="0"/>
              </a:rPr>
              <a:t>for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int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i</a:t>
            </a:r>
            <a:r>
              <a:rPr lang="ko-KR" altLang="en-US" sz="1400" dirty="0">
                <a:latin typeface="Consolas" panose="020B0609020204030204" pitchFamily="49" charset="0"/>
              </a:rPr>
              <a:t>=0;i&lt;4;i++ ) {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		</a:t>
            </a:r>
            <a:r>
              <a:rPr lang="ko-KR" altLang="en-US" sz="1400" dirty="0" err="1">
                <a:latin typeface="Consolas" panose="020B0609020204030204" pitchFamily="49" charset="0"/>
              </a:rPr>
              <a:t>System.out.println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name</a:t>
            </a:r>
            <a:r>
              <a:rPr lang="ko-KR" altLang="en-US" sz="1400" dirty="0">
                <a:latin typeface="Consolas" panose="020B0609020204030204" pitchFamily="49" charset="0"/>
              </a:rPr>
              <a:t> +" : </a:t>
            </a:r>
            <a:r>
              <a:rPr lang="ko-KR" altLang="en-US" sz="1400" dirty="0" err="1">
                <a:latin typeface="Consolas" panose="020B0609020204030204" pitchFamily="49" charset="0"/>
              </a:rPr>
              <a:t>depositing</a:t>
            </a:r>
            <a:r>
              <a:rPr lang="ko-KR" altLang="en-US" sz="1400" dirty="0">
                <a:latin typeface="Consolas" panose="020B0609020204030204" pitchFamily="49" charset="0"/>
              </a:rPr>
              <a:t> ");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	}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}	// </a:t>
            </a:r>
            <a:r>
              <a:rPr lang="ko-KR" altLang="en-US" sz="1400" dirty="0" err="1">
                <a:latin typeface="Consolas" panose="020B0609020204030204" pitchFamily="49" charset="0"/>
              </a:rPr>
              <a:t>end</a:t>
            </a:r>
            <a:r>
              <a:rPr lang="ko-KR" altLang="en-US" sz="1400" dirty="0">
                <a:latin typeface="Consolas" panose="020B0609020204030204" pitchFamily="49" charset="0"/>
              </a:rPr>
              <a:t> of </a:t>
            </a:r>
            <a:r>
              <a:rPr lang="ko-KR" altLang="en-US" sz="1400" dirty="0" err="1">
                <a:latin typeface="Consolas" panose="020B0609020204030204" pitchFamily="49" charset="0"/>
              </a:rPr>
              <a:t>deposit</a:t>
            </a:r>
            <a:r>
              <a:rPr lang="ko-KR" altLang="en-US" sz="1400" dirty="0">
                <a:latin typeface="Consolas" panose="020B0609020204030204" pitchFamily="49" charset="0"/>
              </a:rPr>
              <a:t>()	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} // </a:t>
            </a:r>
            <a:r>
              <a:rPr lang="ko-KR" altLang="en-US" sz="1400" dirty="0" err="1">
                <a:latin typeface="Consolas" panose="020B0609020204030204" pitchFamily="49" charset="0"/>
              </a:rPr>
              <a:t>end</a:t>
            </a:r>
            <a:r>
              <a:rPr lang="ko-KR" altLang="en-US" sz="1400" dirty="0">
                <a:latin typeface="Consolas" panose="020B0609020204030204" pitchFamily="49" charset="0"/>
              </a:rPr>
              <a:t> of ATM</a:t>
            </a:r>
          </a:p>
        </p:txBody>
      </p:sp>
    </p:spTree>
    <p:extLst>
      <p:ext uri="{BB962C8B-B14F-4D97-AF65-F5344CB8AC3E}">
        <p14:creationId xmlns:p14="http://schemas.microsoft.com/office/powerpoint/2010/main" val="159887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D7E3A90-039B-407B-9292-9039FB072ECA}"/>
              </a:ext>
            </a:extLst>
          </p:cNvPr>
          <p:cNvSpPr/>
          <p:nvPr/>
        </p:nvSpPr>
        <p:spPr>
          <a:xfrm>
            <a:off x="533399" y="366623"/>
            <a:ext cx="11195181" cy="6124754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Consolas" panose="020B0609020204030204" pitchFamily="49" charset="0"/>
              </a:rPr>
              <a:t>class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ATMUser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extends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Thread</a:t>
            </a:r>
            <a:r>
              <a:rPr lang="ko-KR" alt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ATM </a:t>
            </a:r>
            <a:r>
              <a:rPr lang="ko-KR" altLang="en-US" sz="1400" dirty="0" err="1">
                <a:latin typeface="Consolas" panose="020B0609020204030204" pitchFamily="49" charset="0"/>
              </a:rPr>
              <a:t>atmObj</a:t>
            </a:r>
            <a:r>
              <a:rPr lang="ko-KR" alt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</a:t>
            </a:r>
            <a:r>
              <a:rPr lang="ko-KR" altLang="en-US" sz="1400" dirty="0" err="1">
                <a:latin typeface="Consolas" panose="020B0609020204030204" pitchFamily="49" charset="0"/>
              </a:rPr>
              <a:t>String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userName</a:t>
            </a:r>
            <a:r>
              <a:rPr lang="ko-KR" alt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</a:t>
            </a:r>
            <a:r>
              <a:rPr lang="ko-KR" altLang="en-US" sz="1400" dirty="0" err="1">
                <a:latin typeface="Consolas" panose="020B0609020204030204" pitchFamily="49" charset="0"/>
              </a:rPr>
              <a:t>public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ATMUser</a:t>
            </a:r>
            <a:r>
              <a:rPr lang="ko-KR" altLang="en-US" sz="1400" dirty="0">
                <a:latin typeface="Consolas" panose="020B0609020204030204" pitchFamily="49" charset="0"/>
              </a:rPr>
              <a:t>(ATM </a:t>
            </a:r>
            <a:r>
              <a:rPr lang="ko-KR" altLang="en-US" sz="1400" dirty="0" err="1">
                <a:latin typeface="Consolas" panose="020B0609020204030204" pitchFamily="49" charset="0"/>
              </a:rPr>
              <a:t>obj</a:t>
            </a:r>
            <a:r>
              <a:rPr lang="ko-KR" altLang="en-US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latin typeface="Consolas" panose="020B0609020204030204" pitchFamily="49" charset="0"/>
              </a:rPr>
              <a:t>String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name</a:t>
            </a:r>
            <a:r>
              <a:rPr lang="ko-KR" altLang="en-US" sz="1400" dirty="0">
                <a:latin typeface="Consolas" panose="020B0609020204030204" pitchFamily="49" charset="0"/>
              </a:rPr>
              <a:t>) {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	</a:t>
            </a:r>
            <a:r>
              <a:rPr lang="ko-KR" altLang="en-US" sz="1400" dirty="0" err="1">
                <a:latin typeface="Consolas" panose="020B0609020204030204" pitchFamily="49" charset="0"/>
              </a:rPr>
              <a:t>this.atmObj</a:t>
            </a:r>
            <a:r>
              <a:rPr lang="ko-KR" altLang="en-US" sz="1400" dirty="0">
                <a:latin typeface="Consolas" panose="020B0609020204030204" pitchFamily="49" charset="0"/>
              </a:rPr>
              <a:t> =</a:t>
            </a:r>
            <a:r>
              <a:rPr lang="ko-KR" altLang="en-US" sz="1400" dirty="0" err="1">
                <a:latin typeface="Consolas" panose="020B0609020204030204" pitchFamily="49" charset="0"/>
              </a:rPr>
              <a:t>obj</a:t>
            </a:r>
            <a:r>
              <a:rPr lang="ko-KR" alt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	</a:t>
            </a:r>
            <a:r>
              <a:rPr lang="ko-KR" altLang="en-US" sz="1400" dirty="0" err="1">
                <a:latin typeface="Consolas" panose="020B0609020204030204" pitchFamily="49" charset="0"/>
              </a:rPr>
              <a:t>userName</a:t>
            </a:r>
            <a:r>
              <a:rPr lang="ko-KR" altLang="en-US" sz="1400" dirty="0">
                <a:latin typeface="Consolas" panose="020B0609020204030204" pitchFamily="49" charset="0"/>
              </a:rPr>
              <a:t> = </a:t>
            </a:r>
            <a:r>
              <a:rPr lang="ko-KR" altLang="en-US" sz="1400" dirty="0" err="1">
                <a:latin typeface="Consolas" panose="020B0609020204030204" pitchFamily="49" charset="0"/>
              </a:rPr>
              <a:t>name</a:t>
            </a:r>
            <a:r>
              <a:rPr lang="ko-KR" alt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}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</a:t>
            </a:r>
            <a:r>
              <a:rPr lang="ko-KR" altLang="en-US" sz="1400" dirty="0" err="1">
                <a:latin typeface="Consolas" panose="020B0609020204030204" pitchFamily="49" charset="0"/>
              </a:rPr>
              <a:t>public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void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run</a:t>
            </a:r>
            <a:r>
              <a:rPr lang="ko-KR" altLang="en-US" sz="1400" dirty="0"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	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	</a:t>
            </a:r>
            <a:r>
              <a:rPr lang="ko-KR" altLang="en-US" sz="1400" dirty="0" err="1">
                <a:latin typeface="Consolas" panose="020B0609020204030204" pitchFamily="49" charset="0"/>
              </a:rPr>
              <a:t>try</a:t>
            </a:r>
            <a:r>
              <a:rPr lang="ko-KR" altLang="en-US" sz="1400" dirty="0">
                <a:latin typeface="Consolas" panose="020B0609020204030204" pitchFamily="49" charset="0"/>
              </a:rPr>
              <a:t> {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		</a:t>
            </a:r>
            <a:r>
              <a:rPr lang="ko-KR" altLang="en-US" sz="1400" dirty="0" err="1">
                <a:latin typeface="Consolas" panose="020B0609020204030204" pitchFamily="49" charset="0"/>
              </a:rPr>
              <a:t>for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int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i</a:t>
            </a:r>
            <a:r>
              <a:rPr lang="ko-KR" altLang="en-US" sz="1400" dirty="0">
                <a:latin typeface="Consolas" panose="020B0609020204030204" pitchFamily="49" charset="0"/>
              </a:rPr>
              <a:t> =0; </a:t>
            </a:r>
            <a:r>
              <a:rPr lang="ko-KR" altLang="en-US" sz="1400" dirty="0" err="1">
                <a:latin typeface="Consolas" panose="020B0609020204030204" pitchFamily="49" charset="0"/>
              </a:rPr>
              <a:t>i</a:t>
            </a:r>
            <a:r>
              <a:rPr lang="ko-KR" altLang="en-US" sz="1400" dirty="0">
                <a:latin typeface="Consolas" panose="020B0609020204030204" pitchFamily="49" charset="0"/>
              </a:rPr>
              <a:t>&lt;5; </a:t>
            </a:r>
            <a:r>
              <a:rPr lang="ko-KR" altLang="en-US" sz="1400" dirty="0" err="1">
                <a:latin typeface="Consolas" panose="020B0609020204030204" pitchFamily="49" charset="0"/>
              </a:rPr>
              <a:t>i</a:t>
            </a:r>
            <a:r>
              <a:rPr lang="ko-KR" altLang="en-US" sz="1400" dirty="0">
                <a:latin typeface="Consolas" panose="020B0609020204030204" pitchFamily="49" charset="0"/>
              </a:rPr>
              <a:t>++) {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			</a:t>
            </a:r>
            <a:r>
              <a:rPr lang="ko-KR" altLang="en-US" sz="1400" dirty="0" err="1">
                <a:latin typeface="Consolas" panose="020B0609020204030204" pitchFamily="49" charset="0"/>
              </a:rPr>
              <a:t>Thread.sleep</a:t>
            </a:r>
            <a:r>
              <a:rPr lang="ko-KR" altLang="en-US" sz="1400" dirty="0">
                <a:latin typeface="Consolas" panose="020B0609020204030204" pitchFamily="49" charset="0"/>
              </a:rPr>
              <a:t>(1000);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			</a:t>
            </a:r>
            <a:r>
              <a:rPr lang="ko-KR" altLang="en-US" sz="1400" dirty="0" err="1">
                <a:latin typeface="Consolas" panose="020B0609020204030204" pitchFamily="49" charset="0"/>
              </a:rPr>
              <a:t>System.out.println</a:t>
            </a:r>
            <a:r>
              <a:rPr lang="ko-KR" altLang="en-US" sz="1400" dirty="0">
                <a:latin typeface="Consolas" panose="020B0609020204030204" pitchFamily="49" charset="0"/>
              </a:rPr>
              <a:t>( </a:t>
            </a:r>
            <a:r>
              <a:rPr lang="ko-KR" altLang="en-US" sz="1400" dirty="0" err="1">
                <a:latin typeface="Consolas" panose="020B0609020204030204" pitchFamily="49" charset="0"/>
              </a:rPr>
              <a:t>userName</a:t>
            </a:r>
            <a:r>
              <a:rPr lang="ko-KR" altLang="en-US" sz="1400" dirty="0">
                <a:latin typeface="Consolas" panose="020B0609020204030204" pitchFamily="49" charset="0"/>
              </a:rPr>
              <a:t> +" ==&gt; "+ </a:t>
            </a:r>
            <a:r>
              <a:rPr lang="ko-KR" altLang="en-US" sz="1400" dirty="0" err="1">
                <a:latin typeface="Consolas" panose="020B0609020204030204" pitchFamily="49" charset="0"/>
              </a:rPr>
              <a:t>i</a:t>
            </a:r>
            <a:r>
              <a:rPr lang="ko-KR" altLang="en-US" sz="1400" dirty="0">
                <a:latin typeface="Consolas" panose="020B0609020204030204" pitchFamily="49" charset="0"/>
              </a:rPr>
              <a:t> + " : </a:t>
            </a:r>
            <a:r>
              <a:rPr lang="ko-KR" altLang="en-US" sz="1400" dirty="0" err="1">
                <a:latin typeface="Consolas" panose="020B0609020204030204" pitchFamily="49" charset="0"/>
              </a:rPr>
              <a:t>pre-depositing</a:t>
            </a:r>
            <a:r>
              <a:rPr lang="ko-KR" altLang="en-US" sz="1400" dirty="0">
                <a:latin typeface="Consolas" panose="020B0609020204030204" pitchFamily="49" charset="0"/>
              </a:rPr>
              <a:t>" 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		}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		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		</a:t>
            </a:r>
            <a:r>
              <a:rPr lang="ko-KR" altLang="en-US" sz="1400" dirty="0" err="1">
                <a:latin typeface="Consolas" panose="020B0609020204030204" pitchFamily="49" charset="0"/>
              </a:rPr>
              <a:t>atmObj.deposit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userName</a:t>
            </a:r>
            <a:r>
              <a:rPr lang="ko-KR" alt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		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		</a:t>
            </a:r>
            <a:r>
              <a:rPr lang="ko-KR" altLang="en-US" sz="1400" dirty="0" err="1">
                <a:latin typeface="Consolas" panose="020B0609020204030204" pitchFamily="49" charset="0"/>
              </a:rPr>
              <a:t>for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int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i</a:t>
            </a:r>
            <a:r>
              <a:rPr lang="ko-KR" altLang="en-US" sz="1400" dirty="0">
                <a:latin typeface="Consolas" panose="020B0609020204030204" pitchFamily="49" charset="0"/>
              </a:rPr>
              <a:t> =0; </a:t>
            </a:r>
            <a:r>
              <a:rPr lang="ko-KR" altLang="en-US" sz="1400" dirty="0" err="1">
                <a:latin typeface="Consolas" panose="020B0609020204030204" pitchFamily="49" charset="0"/>
              </a:rPr>
              <a:t>i</a:t>
            </a:r>
            <a:r>
              <a:rPr lang="ko-KR" altLang="en-US" sz="1400" dirty="0">
                <a:latin typeface="Consolas" panose="020B0609020204030204" pitchFamily="49" charset="0"/>
              </a:rPr>
              <a:t>&lt;5; </a:t>
            </a:r>
            <a:r>
              <a:rPr lang="ko-KR" altLang="en-US" sz="1400" dirty="0" err="1">
                <a:latin typeface="Consolas" panose="020B0609020204030204" pitchFamily="49" charset="0"/>
              </a:rPr>
              <a:t>i</a:t>
            </a:r>
            <a:r>
              <a:rPr lang="ko-KR" altLang="en-US" sz="1400" dirty="0">
                <a:latin typeface="Consolas" panose="020B0609020204030204" pitchFamily="49" charset="0"/>
              </a:rPr>
              <a:t>++) {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			</a:t>
            </a:r>
            <a:r>
              <a:rPr lang="ko-KR" altLang="en-US" sz="1400" dirty="0" err="1">
                <a:latin typeface="Consolas" panose="020B0609020204030204" pitchFamily="49" charset="0"/>
              </a:rPr>
              <a:t>Thread.sleep</a:t>
            </a:r>
            <a:r>
              <a:rPr lang="ko-KR" altLang="en-US" sz="1400" dirty="0">
                <a:latin typeface="Consolas" panose="020B0609020204030204" pitchFamily="49" charset="0"/>
              </a:rPr>
              <a:t>(1000);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			</a:t>
            </a:r>
            <a:r>
              <a:rPr lang="ko-KR" altLang="en-US" sz="1400" dirty="0" err="1">
                <a:latin typeface="Consolas" panose="020B0609020204030204" pitchFamily="49" charset="0"/>
              </a:rPr>
              <a:t>System.out.println</a:t>
            </a:r>
            <a:r>
              <a:rPr lang="ko-KR" altLang="en-US" sz="1400" dirty="0">
                <a:latin typeface="Consolas" panose="020B0609020204030204" pitchFamily="49" charset="0"/>
              </a:rPr>
              <a:t>( </a:t>
            </a:r>
            <a:r>
              <a:rPr lang="ko-KR" altLang="en-US" sz="1400" dirty="0" err="1">
                <a:latin typeface="Consolas" panose="020B0609020204030204" pitchFamily="49" charset="0"/>
              </a:rPr>
              <a:t>userName</a:t>
            </a:r>
            <a:r>
              <a:rPr lang="ko-KR" altLang="en-US" sz="1400" dirty="0">
                <a:latin typeface="Consolas" panose="020B0609020204030204" pitchFamily="49" charset="0"/>
              </a:rPr>
              <a:t> +" ==&gt; "+ </a:t>
            </a:r>
            <a:r>
              <a:rPr lang="ko-KR" altLang="en-US" sz="1400" dirty="0" err="1">
                <a:latin typeface="Consolas" panose="020B0609020204030204" pitchFamily="49" charset="0"/>
              </a:rPr>
              <a:t>i</a:t>
            </a:r>
            <a:r>
              <a:rPr lang="ko-KR" altLang="en-US" sz="1400" dirty="0">
                <a:latin typeface="Consolas" panose="020B0609020204030204" pitchFamily="49" charset="0"/>
              </a:rPr>
              <a:t> + " : </a:t>
            </a:r>
            <a:r>
              <a:rPr lang="ko-KR" altLang="en-US" sz="1400" dirty="0" err="1">
                <a:latin typeface="Consolas" panose="020B0609020204030204" pitchFamily="49" charset="0"/>
              </a:rPr>
              <a:t>post-depositing</a:t>
            </a:r>
            <a:r>
              <a:rPr lang="ko-KR" altLang="en-US" sz="1400" dirty="0">
                <a:latin typeface="Consolas" panose="020B0609020204030204" pitchFamily="49" charset="0"/>
              </a:rPr>
              <a:t>" 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		}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			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	}</a:t>
            </a:r>
            <a:r>
              <a:rPr lang="ko-KR" altLang="en-US" sz="1400" dirty="0" err="1">
                <a:latin typeface="Consolas" panose="020B0609020204030204" pitchFamily="49" charset="0"/>
              </a:rPr>
              <a:t>catch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InterruptedException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e</a:t>
            </a:r>
            <a:r>
              <a:rPr lang="ko-KR" altLang="en-US" sz="1400" dirty="0">
                <a:latin typeface="Consolas" panose="020B0609020204030204" pitchFamily="49" charset="0"/>
              </a:rPr>
              <a:t>) {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		</a:t>
            </a:r>
            <a:r>
              <a:rPr lang="ko-KR" altLang="en-US" sz="1400" dirty="0" err="1">
                <a:latin typeface="Consolas" panose="020B0609020204030204" pitchFamily="49" charset="0"/>
              </a:rPr>
              <a:t>System.out.println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e.getMessage</a:t>
            </a:r>
            <a:r>
              <a:rPr lang="ko-KR" altLang="en-US" sz="1400" dirty="0">
                <a:latin typeface="Consolas" panose="020B0609020204030204" pitchFamily="49" charset="0"/>
              </a:rPr>
              <a:t>());			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	}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	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}	// </a:t>
            </a:r>
            <a:r>
              <a:rPr lang="ko-KR" altLang="en-US" sz="1400" dirty="0" err="1">
                <a:latin typeface="Consolas" panose="020B0609020204030204" pitchFamily="49" charset="0"/>
              </a:rPr>
              <a:t>end</a:t>
            </a:r>
            <a:r>
              <a:rPr lang="ko-KR" altLang="en-US" sz="1400" dirty="0">
                <a:latin typeface="Consolas" panose="020B0609020204030204" pitchFamily="49" charset="0"/>
              </a:rPr>
              <a:t> of </a:t>
            </a:r>
            <a:r>
              <a:rPr lang="ko-KR" altLang="en-US" sz="1400" dirty="0" err="1">
                <a:latin typeface="Consolas" panose="020B0609020204030204" pitchFamily="49" charset="0"/>
              </a:rPr>
              <a:t>run</a:t>
            </a:r>
            <a:r>
              <a:rPr lang="ko-KR" alt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}	// </a:t>
            </a:r>
            <a:r>
              <a:rPr lang="ko-KR" altLang="en-US" sz="1400" dirty="0" err="1">
                <a:latin typeface="Consolas" panose="020B0609020204030204" pitchFamily="49" charset="0"/>
              </a:rPr>
              <a:t>end</a:t>
            </a:r>
            <a:r>
              <a:rPr lang="ko-KR" altLang="en-US" sz="1400" dirty="0">
                <a:latin typeface="Consolas" panose="020B0609020204030204" pitchFamily="49" charset="0"/>
              </a:rPr>
              <a:t> of </a:t>
            </a:r>
            <a:r>
              <a:rPr lang="ko-KR" altLang="en-US" sz="1400" dirty="0" err="1">
                <a:latin typeface="Consolas" panose="020B0609020204030204" pitchFamily="49" charset="0"/>
              </a:rPr>
              <a:t>MyThread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579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678CB0-78AB-44E9-A866-C392E9D3D0F1}"/>
              </a:ext>
            </a:extLst>
          </p:cNvPr>
          <p:cNvSpPr/>
          <p:nvPr/>
        </p:nvSpPr>
        <p:spPr>
          <a:xfrm>
            <a:off x="1732383" y="1531309"/>
            <a:ext cx="8727233" cy="2677656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ko-KR" altLang="en-US" sz="1400" dirty="0" err="1">
                <a:latin typeface="Consolas" panose="020B0609020204030204" pitchFamily="49" charset="0"/>
              </a:rPr>
              <a:t>public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class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Main</a:t>
            </a:r>
            <a:r>
              <a:rPr lang="ko-KR" altLang="en-US" sz="1400" dirty="0">
                <a:latin typeface="Consolas" panose="020B0609020204030204" pitchFamily="49" charset="0"/>
              </a:rPr>
              <a:t> {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</a:t>
            </a:r>
            <a:r>
              <a:rPr lang="ko-KR" altLang="en-US" sz="1400" dirty="0" err="1">
                <a:latin typeface="Consolas" panose="020B0609020204030204" pitchFamily="49" charset="0"/>
              </a:rPr>
              <a:t>public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static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void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main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String</a:t>
            </a:r>
            <a:r>
              <a:rPr lang="ko-KR" altLang="en-US" sz="1400" dirty="0">
                <a:latin typeface="Consolas" panose="020B0609020204030204" pitchFamily="49" charset="0"/>
              </a:rPr>
              <a:t>[] </a:t>
            </a:r>
            <a:r>
              <a:rPr lang="ko-KR" altLang="en-US" sz="1400" dirty="0" err="1">
                <a:latin typeface="Consolas" panose="020B0609020204030204" pitchFamily="49" charset="0"/>
              </a:rPr>
              <a:t>args</a:t>
            </a:r>
            <a:r>
              <a:rPr lang="ko-KR" altLang="en-US" sz="1400" dirty="0">
                <a:latin typeface="Consolas" panose="020B0609020204030204" pitchFamily="49" charset="0"/>
              </a:rPr>
              <a:t>) {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  ATM </a:t>
            </a:r>
            <a:r>
              <a:rPr lang="ko-KR" altLang="en-US" sz="1400" dirty="0" err="1">
                <a:latin typeface="Consolas" panose="020B0609020204030204" pitchFamily="49" charset="0"/>
              </a:rPr>
              <a:t>atm</a:t>
            </a:r>
            <a:r>
              <a:rPr lang="ko-KR" altLang="en-US" sz="1400" dirty="0">
                <a:latin typeface="Consolas" panose="020B0609020204030204" pitchFamily="49" charset="0"/>
              </a:rPr>
              <a:t> = </a:t>
            </a:r>
            <a:r>
              <a:rPr lang="ko-KR" altLang="en-US" sz="1400" dirty="0" err="1">
                <a:latin typeface="Consolas" panose="020B0609020204030204" pitchFamily="49" charset="0"/>
              </a:rPr>
              <a:t>new</a:t>
            </a:r>
            <a:r>
              <a:rPr lang="ko-KR" altLang="en-US" sz="1400" dirty="0">
                <a:latin typeface="Consolas" panose="020B0609020204030204" pitchFamily="49" charset="0"/>
              </a:rPr>
              <a:t> ATM();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  </a:t>
            </a:r>
            <a:r>
              <a:rPr lang="ko-KR" altLang="en-US" sz="1400" dirty="0" err="1">
                <a:latin typeface="Consolas" panose="020B0609020204030204" pitchFamily="49" charset="0"/>
              </a:rPr>
              <a:t>ATMUser</a:t>
            </a:r>
            <a:r>
              <a:rPr lang="ko-KR" altLang="en-US" sz="1400" dirty="0">
                <a:latin typeface="Consolas" panose="020B0609020204030204" pitchFamily="49" charset="0"/>
              </a:rPr>
              <a:t> user1 = </a:t>
            </a:r>
            <a:r>
              <a:rPr lang="ko-KR" altLang="en-US" sz="1400" dirty="0" err="1">
                <a:latin typeface="Consolas" panose="020B0609020204030204" pitchFamily="49" charset="0"/>
              </a:rPr>
              <a:t>new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ATMUser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atm</a:t>
            </a:r>
            <a:r>
              <a:rPr lang="ko-KR" altLang="en-US" sz="1400" dirty="0">
                <a:latin typeface="Consolas" panose="020B0609020204030204" pitchFamily="49" charset="0"/>
              </a:rPr>
              <a:t>, "</a:t>
            </a:r>
            <a:r>
              <a:rPr lang="ko-KR" altLang="en-US" sz="1400" dirty="0" err="1">
                <a:latin typeface="Consolas" panose="020B0609020204030204" pitchFamily="49" charset="0"/>
              </a:rPr>
              <a:t>James</a:t>
            </a:r>
            <a:r>
              <a:rPr lang="ko-KR" altLang="en-US" sz="1400" dirty="0">
                <a:latin typeface="Consolas" panose="020B0609020204030204" pitchFamily="49" charset="0"/>
              </a:rPr>
              <a:t>");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  </a:t>
            </a:r>
            <a:r>
              <a:rPr lang="ko-KR" altLang="en-US" sz="1400" dirty="0" err="1">
                <a:latin typeface="Consolas" panose="020B0609020204030204" pitchFamily="49" charset="0"/>
              </a:rPr>
              <a:t>ATMUser</a:t>
            </a:r>
            <a:r>
              <a:rPr lang="ko-KR" altLang="en-US" sz="1400" dirty="0">
                <a:latin typeface="Consolas" panose="020B0609020204030204" pitchFamily="49" charset="0"/>
              </a:rPr>
              <a:t> user2 = </a:t>
            </a:r>
            <a:r>
              <a:rPr lang="ko-KR" altLang="en-US" sz="1400" dirty="0" err="1">
                <a:latin typeface="Consolas" panose="020B0609020204030204" pitchFamily="49" charset="0"/>
              </a:rPr>
              <a:t>new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ATMUser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atm</a:t>
            </a:r>
            <a:r>
              <a:rPr lang="ko-KR" altLang="en-US" sz="1400" dirty="0">
                <a:latin typeface="Consolas" panose="020B0609020204030204" pitchFamily="49" charset="0"/>
              </a:rPr>
              <a:t>, "      </a:t>
            </a:r>
            <a:r>
              <a:rPr lang="ko-KR" altLang="en-US" sz="1400" dirty="0" err="1">
                <a:latin typeface="Consolas" panose="020B0609020204030204" pitchFamily="49" charset="0"/>
              </a:rPr>
              <a:t>Hong</a:t>
            </a:r>
            <a:r>
              <a:rPr lang="ko-KR" altLang="en-US" sz="1400" dirty="0">
                <a:latin typeface="Consolas" panose="020B0609020204030204" pitchFamily="49" charset="0"/>
              </a:rPr>
              <a:t>");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  user1.start();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  user2.start();	 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} // </a:t>
            </a:r>
            <a:r>
              <a:rPr lang="ko-KR" altLang="en-US" sz="1400" dirty="0" err="1">
                <a:latin typeface="Consolas" panose="020B0609020204030204" pitchFamily="49" charset="0"/>
              </a:rPr>
              <a:t>end</a:t>
            </a:r>
            <a:r>
              <a:rPr lang="ko-KR" altLang="en-US" sz="1400" dirty="0">
                <a:latin typeface="Consolas" panose="020B0609020204030204" pitchFamily="49" charset="0"/>
              </a:rPr>
              <a:t> of </a:t>
            </a:r>
            <a:r>
              <a:rPr lang="ko-KR" altLang="en-US" sz="1400" dirty="0" err="1">
                <a:latin typeface="Consolas" panose="020B0609020204030204" pitchFamily="49" charset="0"/>
              </a:rPr>
              <a:t>main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} // </a:t>
            </a:r>
            <a:r>
              <a:rPr lang="ko-KR" altLang="en-US" sz="1400" dirty="0" err="1">
                <a:latin typeface="Consolas" panose="020B0609020204030204" pitchFamily="49" charset="0"/>
              </a:rPr>
              <a:t>end</a:t>
            </a:r>
            <a:r>
              <a:rPr lang="ko-KR" altLang="en-US" sz="1400" dirty="0">
                <a:latin typeface="Consolas" panose="020B0609020204030204" pitchFamily="49" charset="0"/>
              </a:rPr>
              <a:t> of </a:t>
            </a:r>
            <a:r>
              <a:rPr lang="ko-KR" altLang="en-US" sz="1400" dirty="0" err="1">
                <a:latin typeface="Consolas" panose="020B0609020204030204" pitchFamily="49" charset="0"/>
              </a:rPr>
              <a:t>class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Main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5095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73970D3-AB73-4D43-B0F9-6696F9279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803" y="0"/>
            <a:ext cx="5676849" cy="6858000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27718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5">
            <a:extLst>
              <a:ext uri="{FF2B5EF4-FFF2-40B4-BE49-F238E27FC236}">
                <a16:creationId xmlns:a16="http://schemas.microsoft.com/office/drawing/2014/main" id="{116B4F1C-F6B2-4D91-8C8A-D2A602A0B5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/>
          <a:lstStyle/>
          <a:p>
            <a:r>
              <a:rPr lang="ko-KR" altLang="en-US" sz="2400" dirty="0"/>
              <a:t>프로세스</a:t>
            </a:r>
            <a:r>
              <a:rPr lang="en-US" altLang="ko-KR" sz="2400" dirty="0"/>
              <a:t>(process)</a:t>
            </a:r>
          </a:p>
          <a:p>
            <a:pPr lvl="1"/>
            <a:r>
              <a:rPr lang="ko-KR" altLang="en-US" sz="2000" dirty="0"/>
              <a:t>실행 중인 하나의 프로그램</a:t>
            </a:r>
            <a:endParaRPr lang="en-US" altLang="ko-KR" sz="2000" dirty="0"/>
          </a:p>
          <a:p>
            <a:pPr lvl="1"/>
            <a:r>
              <a:rPr lang="ko-KR" altLang="en-US" sz="2000" dirty="0"/>
              <a:t>하나의 프로그램이 다중 프로세스 만들기도</a:t>
            </a:r>
            <a:endParaRPr lang="en-US" altLang="ko-KR" sz="2000" dirty="0"/>
          </a:p>
        </p:txBody>
      </p:sp>
      <p:pic>
        <p:nvPicPr>
          <p:cNvPr id="7172" name="Picture 2">
            <a:extLst>
              <a:ext uri="{FF2B5EF4-FFF2-40B4-BE49-F238E27FC236}">
                <a16:creationId xmlns:a16="http://schemas.microsoft.com/office/drawing/2014/main" id="{92D5AA93-BBD7-4ABC-A1B1-048D94E22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38400"/>
            <a:ext cx="371475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>
            <a:extLst>
              <a:ext uri="{FF2B5EF4-FFF2-40B4-BE49-F238E27FC236}">
                <a16:creationId xmlns:a16="http://schemas.microsoft.com/office/drawing/2014/main" id="{E545664A-3AB0-48BF-BD9E-35A32D254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1" y="2438400"/>
            <a:ext cx="4367213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>
            <a:extLst>
              <a:ext uri="{FF2B5EF4-FFF2-40B4-BE49-F238E27FC236}">
                <a16:creationId xmlns:a16="http://schemas.microsoft.com/office/drawing/2014/main" id="{C5436192-19F5-40BB-AB63-FC187DB6EF6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11251" y="528638"/>
            <a:ext cx="8686800" cy="5715000"/>
          </a:xfrm>
        </p:spPr>
        <p:txBody>
          <a:bodyPr/>
          <a:lstStyle/>
          <a:p>
            <a:r>
              <a:rPr lang="ko-KR" altLang="en-US" sz="2400" dirty="0"/>
              <a:t>멀티 </a:t>
            </a:r>
            <a:r>
              <a:rPr lang="ko-KR" altLang="en-US" sz="2400" dirty="0" err="1"/>
              <a:t>태스킹</a:t>
            </a:r>
            <a:r>
              <a:rPr lang="en-US" altLang="ko-KR" sz="2400" dirty="0"/>
              <a:t>(multi tasking)</a:t>
            </a:r>
          </a:p>
          <a:p>
            <a:pPr lvl="1"/>
            <a:r>
              <a:rPr lang="ko-KR" altLang="en-US" sz="2000" dirty="0"/>
              <a:t>두 가지 이상의 작업을 동시에 처리하는 것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멀티 프로세스</a:t>
            </a:r>
            <a:endParaRPr lang="en-US" altLang="ko-KR" sz="2000" dirty="0"/>
          </a:p>
          <a:p>
            <a:pPr lvl="2"/>
            <a:r>
              <a:rPr lang="ko-KR" altLang="en-US" sz="1800" dirty="0"/>
              <a:t>독립적으로 프로그램들을 실행하고 여러 가지 작업 처리</a:t>
            </a:r>
            <a:endParaRPr lang="en-US" altLang="ko-KR" sz="1800" dirty="0"/>
          </a:p>
          <a:p>
            <a:pPr lvl="1"/>
            <a:r>
              <a:rPr lang="ko-KR" altLang="en-US" sz="2000" dirty="0"/>
              <a:t>멀티 스레드</a:t>
            </a:r>
            <a:endParaRPr lang="en-US" altLang="ko-KR" sz="2000" dirty="0"/>
          </a:p>
          <a:p>
            <a:pPr lvl="2"/>
            <a:r>
              <a:rPr lang="ko-KR" altLang="en-US" sz="1800" dirty="0"/>
              <a:t>한 개의 프로그램을 실행하고 내부적으로 여러 가지 작업 처리</a:t>
            </a:r>
            <a:endParaRPr lang="en-US" altLang="ko-KR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0A4E79-CD64-47BC-82DF-C6E766C24651}"/>
              </a:ext>
            </a:extLst>
          </p:cNvPr>
          <p:cNvSpPr/>
          <p:nvPr/>
        </p:nvSpPr>
        <p:spPr>
          <a:xfrm>
            <a:off x="2605088" y="3886200"/>
            <a:ext cx="7072312" cy="23574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ko-KR" altLang="en-US" dirty="0"/>
              <a:t>멀티 프로세스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D5DABB-55B3-4FB4-9A50-721B02148752}"/>
              </a:ext>
            </a:extLst>
          </p:cNvPr>
          <p:cNvSpPr/>
          <p:nvPr/>
        </p:nvSpPr>
        <p:spPr>
          <a:xfrm>
            <a:off x="2890838" y="4505325"/>
            <a:ext cx="1928812" cy="1428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ko-KR" altLang="en-US" sz="1200">
                <a:latin typeface="+mn-ea"/>
              </a:rPr>
              <a:t>멀티 스레드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D017A8-B922-4E6E-BD3A-CD5372EC54FF}"/>
              </a:ext>
            </a:extLst>
          </p:cNvPr>
          <p:cNvSpPr/>
          <p:nvPr/>
        </p:nvSpPr>
        <p:spPr>
          <a:xfrm>
            <a:off x="5176838" y="4533900"/>
            <a:ext cx="785812" cy="1428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ko-KR" altLang="en-US" sz="1200">
                <a:latin typeface="+mn-ea"/>
              </a:rPr>
              <a:t>싱글</a:t>
            </a:r>
            <a:endParaRPr lang="en-US" altLang="ko-KR" sz="1200">
              <a:latin typeface="+mn-ea"/>
            </a:endParaRPr>
          </a:p>
          <a:p>
            <a:pPr algn="ctr">
              <a:defRPr/>
            </a:pPr>
            <a:r>
              <a:rPr lang="ko-KR" altLang="en-US" sz="1200">
                <a:latin typeface="+mn-ea"/>
              </a:rPr>
              <a:t>스레드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DF77A1-3950-49FC-A9E7-C60BDDBD9E49}"/>
              </a:ext>
            </a:extLst>
          </p:cNvPr>
          <p:cNvSpPr txBox="1"/>
          <p:nvPr/>
        </p:nvSpPr>
        <p:spPr>
          <a:xfrm>
            <a:off x="3433764" y="4257675"/>
            <a:ext cx="94297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300" dirty="0">
                <a:latin typeface="+mn-ea"/>
              </a:rPr>
              <a:t>프로세스</a:t>
            </a:r>
            <a:r>
              <a:rPr lang="en-US" altLang="ko-KR" sz="1300" dirty="0">
                <a:latin typeface="+mn-ea"/>
              </a:rPr>
              <a:t>1</a:t>
            </a:r>
            <a:endParaRPr lang="ko-KR" altLang="en-US" sz="1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26CC96-C0FA-406C-8D6B-8A85522FEA3A}"/>
              </a:ext>
            </a:extLst>
          </p:cNvPr>
          <p:cNvSpPr txBox="1"/>
          <p:nvPr/>
        </p:nvSpPr>
        <p:spPr>
          <a:xfrm>
            <a:off x="5091114" y="4257675"/>
            <a:ext cx="94297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300">
                <a:latin typeface="+mn-ea"/>
              </a:rPr>
              <a:t>프로세스</a:t>
            </a:r>
            <a:r>
              <a:rPr lang="en-US" altLang="ko-KR" sz="1300">
                <a:latin typeface="+mn-ea"/>
              </a:rPr>
              <a:t>2</a:t>
            </a:r>
            <a:endParaRPr lang="ko-KR" altLang="en-US" sz="130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449A0B-BB5C-49DA-B17E-59E120356743}"/>
              </a:ext>
            </a:extLst>
          </p:cNvPr>
          <p:cNvSpPr/>
          <p:nvPr/>
        </p:nvSpPr>
        <p:spPr>
          <a:xfrm>
            <a:off x="6319838" y="4533900"/>
            <a:ext cx="785812" cy="1428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ko-KR" altLang="en-US" sz="1200">
                <a:latin typeface="+mn-ea"/>
              </a:rPr>
              <a:t>싱글</a:t>
            </a:r>
            <a:endParaRPr lang="en-US" altLang="ko-KR" sz="1200">
              <a:latin typeface="+mn-ea"/>
            </a:endParaRPr>
          </a:p>
          <a:p>
            <a:pPr algn="ctr">
              <a:defRPr/>
            </a:pPr>
            <a:r>
              <a:rPr lang="ko-KR" altLang="en-US" sz="1200">
                <a:latin typeface="+mn-ea"/>
              </a:rPr>
              <a:t>스레드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68B98-C45A-41B9-B7AF-4E3F64A44344}"/>
              </a:ext>
            </a:extLst>
          </p:cNvPr>
          <p:cNvSpPr txBox="1"/>
          <p:nvPr/>
        </p:nvSpPr>
        <p:spPr>
          <a:xfrm>
            <a:off x="6234114" y="4257675"/>
            <a:ext cx="94297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300">
                <a:latin typeface="+mn-ea"/>
              </a:rPr>
              <a:t>프로세스</a:t>
            </a:r>
            <a:r>
              <a:rPr lang="en-US" altLang="ko-KR" sz="1300">
                <a:latin typeface="+mn-ea"/>
              </a:rPr>
              <a:t>3</a:t>
            </a:r>
            <a:endParaRPr lang="ko-KR" altLang="en-US" sz="130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B47934-B27D-4E68-B045-99F847C06888}"/>
              </a:ext>
            </a:extLst>
          </p:cNvPr>
          <p:cNvSpPr/>
          <p:nvPr/>
        </p:nvSpPr>
        <p:spPr>
          <a:xfrm>
            <a:off x="7462838" y="4533900"/>
            <a:ext cx="1928812" cy="1428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ko-KR" altLang="en-US" sz="1200">
                <a:latin typeface="+mn-ea"/>
              </a:rPr>
              <a:t>멀티 스레드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9BB003-D595-46D5-8E68-74001223910F}"/>
              </a:ext>
            </a:extLst>
          </p:cNvPr>
          <p:cNvSpPr txBox="1"/>
          <p:nvPr/>
        </p:nvSpPr>
        <p:spPr>
          <a:xfrm>
            <a:off x="8005764" y="4257675"/>
            <a:ext cx="94297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300">
                <a:latin typeface="+mn-ea"/>
              </a:rPr>
              <a:t>프로세스</a:t>
            </a:r>
            <a:r>
              <a:rPr lang="en-US" altLang="ko-KR" sz="1300">
                <a:latin typeface="+mn-ea"/>
              </a:rPr>
              <a:t>4</a:t>
            </a:r>
            <a:endParaRPr lang="ko-KR" altLang="en-US" sz="1300">
              <a:latin typeface="+mn-ea"/>
            </a:endParaRPr>
          </a:p>
        </p:txBody>
      </p:sp>
      <p:grpSp>
        <p:nvGrpSpPr>
          <p:cNvPr id="8205" name="그룹 18">
            <a:extLst>
              <a:ext uri="{FF2B5EF4-FFF2-40B4-BE49-F238E27FC236}">
                <a16:creationId xmlns:a16="http://schemas.microsoft.com/office/drawing/2014/main" id="{2D081C18-29BB-4243-BB81-8446C1EF5103}"/>
              </a:ext>
            </a:extLst>
          </p:cNvPr>
          <p:cNvGrpSpPr>
            <a:grpSpLocks/>
          </p:cNvGrpSpPr>
          <p:nvPr/>
        </p:nvGrpSpPr>
        <p:grpSpPr bwMode="auto">
          <a:xfrm>
            <a:off x="7748588" y="5033963"/>
            <a:ext cx="214312" cy="785812"/>
            <a:chOff x="1785918" y="4929198"/>
            <a:chExt cx="214314" cy="78581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742B8D7-973A-4995-BDDC-69091D5F0260}"/>
                </a:ext>
              </a:extLst>
            </p:cNvPr>
            <p:cNvSpPr/>
            <p:nvPr/>
          </p:nvSpPr>
          <p:spPr>
            <a:xfrm>
              <a:off x="1785918" y="4929198"/>
              <a:ext cx="214314" cy="7858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433793C-7750-4A97-9D42-6770B070ED3D}"/>
                </a:ext>
              </a:extLst>
            </p:cNvPr>
            <p:cNvCxnSpPr/>
            <p:nvPr/>
          </p:nvCxnSpPr>
          <p:spPr>
            <a:xfrm rot="5400000">
              <a:off x="1647805" y="5321313"/>
              <a:ext cx="5000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06" name="그룹 21">
            <a:extLst>
              <a:ext uri="{FF2B5EF4-FFF2-40B4-BE49-F238E27FC236}">
                <a16:creationId xmlns:a16="http://schemas.microsoft.com/office/drawing/2014/main" id="{951D62E7-5BDE-4145-8CDC-44E3A9CE6C19}"/>
              </a:ext>
            </a:extLst>
          </p:cNvPr>
          <p:cNvGrpSpPr>
            <a:grpSpLocks/>
          </p:cNvGrpSpPr>
          <p:nvPr/>
        </p:nvGrpSpPr>
        <p:grpSpPr bwMode="auto">
          <a:xfrm>
            <a:off x="8320088" y="5033963"/>
            <a:ext cx="214312" cy="785812"/>
            <a:chOff x="1785918" y="4929198"/>
            <a:chExt cx="214314" cy="78581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70A6EC7-7465-4DD9-8235-BB362A3C8C0C}"/>
                </a:ext>
              </a:extLst>
            </p:cNvPr>
            <p:cNvSpPr/>
            <p:nvPr/>
          </p:nvSpPr>
          <p:spPr>
            <a:xfrm>
              <a:off x="1785918" y="4929198"/>
              <a:ext cx="214314" cy="7858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A1E14B2-BFB2-42DA-BD34-660AECF46814}"/>
                </a:ext>
              </a:extLst>
            </p:cNvPr>
            <p:cNvCxnSpPr/>
            <p:nvPr/>
          </p:nvCxnSpPr>
          <p:spPr>
            <a:xfrm rot="5400000">
              <a:off x="1647805" y="5321313"/>
              <a:ext cx="5000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07" name="그룹 24">
            <a:extLst>
              <a:ext uri="{FF2B5EF4-FFF2-40B4-BE49-F238E27FC236}">
                <a16:creationId xmlns:a16="http://schemas.microsoft.com/office/drawing/2014/main" id="{A34A75FF-5EF2-49EC-A834-E0D621236A7A}"/>
              </a:ext>
            </a:extLst>
          </p:cNvPr>
          <p:cNvGrpSpPr>
            <a:grpSpLocks/>
          </p:cNvGrpSpPr>
          <p:nvPr/>
        </p:nvGrpSpPr>
        <p:grpSpPr bwMode="auto">
          <a:xfrm>
            <a:off x="8894763" y="5033963"/>
            <a:ext cx="214312" cy="785812"/>
            <a:chOff x="1785918" y="4929198"/>
            <a:chExt cx="214314" cy="78581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0D9BCF9-C04E-4929-A8FB-EE2B5EC7EBFF}"/>
                </a:ext>
              </a:extLst>
            </p:cNvPr>
            <p:cNvSpPr/>
            <p:nvPr/>
          </p:nvSpPr>
          <p:spPr>
            <a:xfrm>
              <a:off x="1785918" y="4929198"/>
              <a:ext cx="214314" cy="7858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E84DB39-8E32-4EDE-B9B9-F5E47DFE03C9}"/>
                </a:ext>
              </a:extLst>
            </p:cNvPr>
            <p:cNvCxnSpPr/>
            <p:nvPr/>
          </p:nvCxnSpPr>
          <p:spPr>
            <a:xfrm rot="5400000">
              <a:off x="1647805" y="5321313"/>
              <a:ext cx="5000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08" name="그룹 27">
            <a:extLst>
              <a:ext uri="{FF2B5EF4-FFF2-40B4-BE49-F238E27FC236}">
                <a16:creationId xmlns:a16="http://schemas.microsoft.com/office/drawing/2014/main" id="{BBAE06D7-8460-4F10-B4BB-49497B163238}"/>
              </a:ext>
            </a:extLst>
          </p:cNvPr>
          <p:cNvGrpSpPr>
            <a:grpSpLocks/>
          </p:cNvGrpSpPr>
          <p:nvPr/>
        </p:nvGrpSpPr>
        <p:grpSpPr bwMode="auto">
          <a:xfrm>
            <a:off x="5454651" y="5033963"/>
            <a:ext cx="214313" cy="785812"/>
            <a:chOff x="1785918" y="4929198"/>
            <a:chExt cx="214314" cy="7858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139918B-EA6C-436D-8DFE-EAC117384575}"/>
                </a:ext>
              </a:extLst>
            </p:cNvPr>
            <p:cNvSpPr/>
            <p:nvPr/>
          </p:nvSpPr>
          <p:spPr>
            <a:xfrm>
              <a:off x="1785918" y="4929198"/>
              <a:ext cx="214314" cy="7858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C726266-2C23-4968-8903-C86C7113F213}"/>
                </a:ext>
              </a:extLst>
            </p:cNvPr>
            <p:cNvCxnSpPr/>
            <p:nvPr/>
          </p:nvCxnSpPr>
          <p:spPr>
            <a:xfrm rot="5400000">
              <a:off x="1647805" y="5321313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09" name="그룹 30">
            <a:extLst>
              <a:ext uri="{FF2B5EF4-FFF2-40B4-BE49-F238E27FC236}">
                <a16:creationId xmlns:a16="http://schemas.microsoft.com/office/drawing/2014/main" id="{7425A0C8-7636-4368-B3D1-9527F401302D}"/>
              </a:ext>
            </a:extLst>
          </p:cNvPr>
          <p:cNvGrpSpPr>
            <a:grpSpLocks/>
          </p:cNvGrpSpPr>
          <p:nvPr/>
        </p:nvGrpSpPr>
        <p:grpSpPr bwMode="auto">
          <a:xfrm>
            <a:off x="6605588" y="5033963"/>
            <a:ext cx="214312" cy="785812"/>
            <a:chOff x="1785918" y="4929198"/>
            <a:chExt cx="214314" cy="78581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373F061-0172-4F76-8FB4-6A70AD2AE3A2}"/>
                </a:ext>
              </a:extLst>
            </p:cNvPr>
            <p:cNvSpPr/>
            <p:nvPr/>
          </p:nvSpPr>
          <p:spPr>
            <a:xfrm>
              <a:off x="1785918" y="4929198"/>
              <a:ext cx="214314" cy="7858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1C691B8-94CC-4EDC-9FF8-B1F24B9DFE86}"/>
                </a:ext>
              </a:extLst>
            </p:cNvPr>
            <p:cNvCxnSpPr/>
            <p:nvPr/>
          </p:nvCxnSpPr>
          <p:spPr>
            <a:xfrm rot="5400000">
              <a:off x="1647805" y="5321313"/>
              <a:ext cx="5000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10" name="그룹 33">
            <a:extLst>
              <a:ext uri="{FF2B5EF4-FFF2-40B4-BE49-F238E27FC236}">
                <a16:creationId xmlns:a16="http://schemas.microsoft.com/office/drawing/2014/main" id="{A15D35A0-D0B6-471B-B89F-7B901A3A6C0F}"/>
              </a:ext>
            </a:extLst>
          </p:cNvPr>
          <p:cNvGrpSpPr>
            <a:grpSpLocks/>
          </p:cNvGrpSpPr>
          <p:nvPr/>
        </p:nvGrpSpPr>
        <p:grpSpPr bwMode="auto">
          <a:xfrm>
            <a:off x="3390901" y="5033963"/>
            <a:ext cx="214313" cy="785812"/>
            <a:chOff x="1785918" y="4929198"/>
            <a:chExt cx="214314" cy="7858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F93756D-5776-4FA1-B2B8-AE456797247F}"/>
                </a:ext>
              </a:extLst>
            </p:cNvPr>
            <p:cNvSpPr/>
            <p:nvPr/>
          </p:nvSpPr>
          <p:spPr>
            <a:xfrm>
              <a:off x="1785918" y="4929198"/>
              <a:ext cx="214314" cy="7858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04CEAA2-D6C8-46FD-A11A-623183AE3DE8}"/>
                </a:ext>
              </a:extLst>
            </p:cNvPr>
            <p:cNvCxnSpPr/>
            <p:nvPr/>
          </p:nvCxnSpPr>
          <p:spPr>
            <a:xfrm rot="5400000">
              <a:off x="1647805" y="5321313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11" name="그룹 36">
            <a:extLst>
              <a:ext uri="{FF2B5EF4-FFF2-40B4-BE49-F238E27FC236}">
                <a16:creationId xmlns:a16="http://schemas.microsoft.com/office/drawing/2014/main" id="{22EF8A08-2A1B-4EFA-B9F7-E947C4D1C78F}"/>
              </a:ext>
            </a:extLst>
          </p:cNvPr>
          <p:cNvGrpSpPr>
            <a:grpSpLocks/>
          </p:cNvGrpSpPr>
          <p:nvPr/>
        </p:nvGrpSpPr>
        <p:grpSpPr bwMode="auto">
          <a:xfrm>
            <a:off x="4105276" y="5033963"/>
            <a:ext cx="214313" cy="785812"/>
            <a:chOff x="1785918" y="4929198"/>
            <a:chExt cx="214314" cy="78581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DA15E4C-FD9D-4F71-BC27-F69FC3646C11}"/>
                </a:ext>
              </a:extLst>
            </p:cNvPr>
            <p:cNvSpPr/>
            <p:nvPr/>
          </p:nvSpPr>
          <p:spPr>
            <a:xfrm>
              <a:off x="1785918" y="4929198"/>
              <a:ext cx="214314" cy="7858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F1BC5348-D784-4F44-B0A8-8D7A5A726730}"/>
                </a:ext>
              </a:extLst>
            </p:cNvPr>
            <p:cNvCxnSpPr/>
            <p:nvPr/>
          </p:nvCxnSpPr>
          <p:spPr>
            <a:xfrm rot="5400000">
              <a:off x="1647805" y="5321313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E8954E2-F628-443D-BFCF-9D72FFF719DC}"/>
              </a:ext>
            </a:extLst>
          </p:cNvPr>
          <p:cNvSpPr txBox="1"/>
          <p:nvPr/>
        </p:nvSpPr>
        <p:spPr>
          <a:xfrm>
            <a:off x="3179763" y="4819651"/>
            <a:ext cx="639762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>
                <a:latin typeface="+mn-ea"/>
              </a:rPr>
              <a:t>스레드</a:t>
            </a:r>
            <a:r>
              <a:rPr lang="en-US" altLang="ko-KR" sz="1000">
                <a:latin typeface="+mn-ea"/>
              </a:rPr>
              <a:t>1</a:t>
            </a:r>
            <a:endParaRPr lang="ko-KR" altLang="en-US" sz="100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0E59A0-FFB5-48C5-BFBE-3A89CBD667DB}"/>
              </a:ext>
            </a:extLst>
          </p:cNvPr>
          <p:cNvSpPr txBox="1"/>
          <p:nvPr/>
        </p:nvSpPr>
        <p:spPr>
          <a:xfrm>
            <a:off x="3890963" y="4819651"/>
            <a:ext cx="639762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>
                <a:latin typeface="+mn-ea"/>
              </a:rPr>
              <a:t>스레드</a:t>
            </a:r>
            <a:r>
              <a:rPr lang="en-US" altLang="ko-KR" sz="1000">
                <a:latin typeface="+mn-ea"/>
              </a:rPr>
              <a:t>2</a:t>
            </a:r>
            <a:endParaRPr lang="ko-KR" altLang="en-US" sz="100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B14159-9EB2-4DF2-95BF-4C974C197D99}"/>
              </a:ext>
            </a:extLst>
          </p:cNvPr>
          <p:cNvSpPr txBox="1"/>
          <p:nvPr/>
        </p:nvSpPr>
        <p:spPr>
          <a:xfrm>
            <a:off x="3654796" y="358924"/>
            <a:ext cx="561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Programming</a:t>
            </a:r>
            <a:endParaRPr lang="ko-KR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25D1F91-B755-46A9-9BF2-8F7CEEE5CC37}"/>
              </a:ext>
            </a:extLst>
          </p:cNvPr>
          <p:cNvSpPr/>
          <p:nvPr/>
        </p:nvSpPr>
        <p:spPr>
          <a:xfrm>
            <a:off x="2177615" y="2574735"/>
            <a:ext cx="2164359" cy="5872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Thread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0319262-D686-4DC8-90DA-48FBCD167021}"/>
              </a:ext>
            </a:extLst>
          </p:cNvPr>
          <p:cNvCxnSpPr/>
          <p:nvPr/>
        </p:nvCxnSpPr>
        <p:spPr>
          <a:xfrm flipV="1">
            <a:off x="3259794" y="3161963"/>
            <a:ext cx="0" cy="1289807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DE70F93-412A-449A-AC3E-BA79AD8D1318}"/>
              </a:ext>
            </a:extLst>
          </p:cNvPr>
          <p:cNvSpPr/>
          <p:nvPr/>
        </p:nvSpPr>
        <p:spPr>
          <a:xfrm>
            <a:off x="2177615" y="4451771"/>
            <a:ext cx="2164359" cy="5872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MyThread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D5C0E-8B1E-4194-83B8-BD10C1D79969}"/>
              </a:ext>
            </a:extLst>
          </p:cNvPr>
          <p:cNvSpPr txBox="1"/>
          <p:nvPr/>
        </p:nvSpPr>
        <p:spPr>
          <a:xfrm>
            <a:off x="3505511" y="3606812"/>
            <a:ext cx="101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EDFED-BBA0-4039-874D-3C60E2889DCF}"/>
              </a:ext>
            </a:extLst>
          </p:cNvPr>
          <p:cNvSpPr txBox="1"/>
          <p:nvPr/>
        </p:nvSpPr>
        <p:spPr>
          <a:xfrm>
            <a:off x="2141829" y="2047423"/>
            <a:ext cx="2235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2AB6DCC-E465-4B55-85FC-FC06E4004FAD}"/>
              </a:ext>
            </a:extLst>
          </p:cNvPr>
          <p:cNvSpPr/>
          <p:nvPr/>
        </p:nvSpPr>
        <p:spPr>
          <a:xfrm>
            <a:off x="7331982" y="2616827"/>
            <a:ext cx="2164359" cy="5872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Runnable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6CB8FF-204E-4409-8466-0DB25A5E2CBD}"/>
              </a:ext>
            </a:extLst>
          </p:cNvPr>
          <p:cNvCxnSpPr/>
          <p:nvPr/>
        </p:nvCxnSpPr>
        <p:spPr>
          <a:xfrm flipV="1">
            <a:off x="8414161" y="3204055"/>
            <a:ext cx="0" cy="12898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53BD94-6DC1-4D6B-9A54-D3389CCFE796}"/>
              </a:ext>
            </a:extLst>
          </p:cNvPr>
          <p:cNvSpPr/>
          <p:nvPr/>
        </p:nvSpPr>
        <p:spPr>
          <a:xfrm>
            <a:off x="7331982" y="4493863"/>
            <a:ext cx="2164359" cy="5872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MyRunnable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331A5-C0F7-4CEB-BC22-5FBCEA4032D6}"/>
              </a:ext>
            </a:extLst>
          </p:cNvPr>
          <p:cNvSpPr txBox="1"/>
          <p:nvPr/>
        </p:nvSpPr>
        <p:spPr>
          <a:xfrm>
            <a:off x="8535074" y="3630404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37099-0AB1-4F13-B92A-BD297A6F59D4}"/>
              </a:ext>
            </a:extLst>
          </p:cNvPr>
          <p:cNvSpPr txBox="1"/>
          <p:nvPr/>
        </p:nvSpPr>
        <p:spPr>
          <a:xfrm>
            <a:off x="7296196" y="2185098"/>
            <a:ext cx="2235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CCE3BFF-7947-4DAF-ABF0-94F3A7A72177}"/>
              </a:ext>
            </a:extLst>
          </p:cNvPr>
          <p:cNvSpPr/>
          <p:nvPr/>
        </p:nvSpPr>
        <p:spPr>
          <a:xfrm>
            <a:off x="1530220" y="1798332"/>
            <a:ext cx="3489629" cy="3949325"/>
          </a:xfrm>
          <a:prstGeom prst="roundRect">
            <a:avLst>
              <a:gd name="adj" fmla="val 3833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B9C7021-8965-4311-A01C-A87CECCFB9DE}"/>
              </a:ext>
            </a:extLst>
          </p:cNvPr>
          <p:cNvSpPr/>
          <p:nvPr/>
        </p:nvSpPr>
        <p:spPr>
          <a:xfrm>
            <a:off x="6604671" y="1798331"/>
            <a:ext cx="3489629" cy="3949325"/>
          </a:xfrm>
          <a:prstGeom prst="roundRect">
            <a:avLst>
              <a:gd name="adj" fmla="val 3833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86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7D95A3-E940-4D74-BBDA-4B0E2CDE7B0C}"/>
              </a:ext>
            </a:extLst>
          </p:cNvPr>
          <p:cNvSpPr/>
          <p:nvPr/>
        </p:nvSpPr>
        <p:spPr>
          <a:xfrm>
            <a:off x="370912" y="605976"/>
            <a:ext cx="2164359" cy="5872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Thread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1DE6196-55CC-44BC-BDC0-5A23E527D851}"/>
              </a:ext>
            </a:extLst>
          </p:cNvPr>
          <p:cNvCxnSpPr/>
          <p:nvPr/>
        </p:nvCxnSpPr>
        <p:spPr>
          <a:xfrm flipV="1">
            <a:off x="1548710" y="1193204"/>
            <a:ext cx="0" cy="1289807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BC682B-04F8-499B-9FA4-AC6B293F06D7}"/>
              </a:ext>
            </a:extLst>
          </p:cNvPr>
          <p:cNvSpPr/>
          <p:nvPr/>
        </p:nvSpPr>
        <p:spPr>
          <a:xfrm>
            <a:off x="370911" y="2483012"/>
            <a:ext cx="2164359" cy="5872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MyThread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C556F3-0852-4BEF-8558-63A7CA59EA5C}"/>
              </a:ext>
            </a:extLst>
          </p:cNvPr>
          <p:cNvSpPr txBox="1"/>
          <p:nvPr/>
        </p:nvSpPr>
        <p:spPr>
          <a:xfrm>
            <a:off x="1928780" y="1638053"/>
            <a:ext cx="101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75AB5-E7D6-419B-BB9B-98E0CD3D929D}"/>
              </a:ext>
            </a:extLst>
          </p:cNvPr>
          <p:cNvSpPr txBox="1"/>
          <p:nvPr/>
        </p:nvSpPr>
        <p:spPr>
          <a:xfrm>
            <a:off x="1278669" y="4635047"/>
            <a:ext cx="5618452" cy="193899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 ){</a:t>
            </a:r>
          </a:p>
          <a:p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</a:p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th.start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</a:p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04255-C7E1-4805-BC20-D75754785B20}"/>
              </a:ext>
            </a:extLst>
          </p:cNvPr>
          <p:cNvSpPr txBox="1"/>
          <p:nvPr/>
        </p:nvSpPr>
        <p:spPr>
          <a:xfrm>
            <a:off x="3512511" y="2483011"/>
            <a:ext cx="3384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추상메소드</a:t>
            </a:r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run( ) </a:t>
            </a:r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구현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run( ) { ….. }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1A2D34B-133D-4236-85A1-148BE2180550}"/>
              </a:ext>
            </a:extLst>
          </p:cNvPr>
          <p:cNvCxnSpPr>
            <a:cxnSpLocks/>
          </p:cNvCxnSpPr>
          <p:nvPr/>
        </p:nvCxnSpPr>
        <p:spPr>
          <a:xfrm>
            <a:off x="2633462" y="2776626"/>
            <a:ext cx="78085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9E8D734-1F7C-4C32-99E5-FCABC283CC97}"/>
              </a:ext>
            </a:extLst>
          </p:cNvPr>
          <p:cNvCxnSpPr>
            <a:cxnSpLocks/>
          </p:cNvCxnSpPr>
          <p:nvPr/>
        </p:nvCxnSpPr>
        <p:spPr>
          <a:xfrm>
            <a:off x="3537393" y="5802913"/>
            <a:ext cx="393201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E7A6EE-36EE-4ED5-850B-2E5179794000}"/>
              </a:ext>
            </a:extLst>
          </p:cNvPr>
          <p:cNvSpPr txBox="1"/>
          <p:nvPr/>
        </p:nvSpPr>
        <p:spPr>
          <a:xfrm>
            <a:off x="7638071" y="5664413"/>
            <a:ext cx="2770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객체 </a:t>
            </a:r>
            <a:r>
              <a:rPr lang="en-US" altLang="ko-K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start( ) </a:t>
            </a:r>
            <a:r>
              <a: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실행</a:t>
            </a:r>
            <a:endParaRPr lang="en-US" altLang="ko-K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</a:t>
            </a:r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start( )</a:t>
            </a:r>
            <a:r>
              <a: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th.run</a:t>
            </a:r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호출</a:t>
            </a:r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실행</a:t>
            </a:r>
            <a:endParaRPr lang="en-US" altLang="ko-K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978108-D91D-4D1D-B2A4-082143727D55}"/>
              </a:ext>
            </a:extLst>
          </p:cNvPr>
          <p:cNvSpPr txBox="1"/>
          <p:nvPr/>
        </p:nvSpPr>
        <p:spPr>
          <a:xfrm>
            <a:off x="430745" y="175654"/>
            <a:ext cx="2235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13ABF2-1CC7-43A5-B95F-99CD533BDAD9}"/>
              </a:ext>
            </a:extLst>
          </p:cNvPr>
          <p:cNvSpPr txBox="1"/>
          <p:nvPr/>
        </p:nvSpPr>
        <p:spPr>
          <a:xfrm>
            <a:off x="7815352" y="5312154"/>
            <a:ext cx="2090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객체 </a:t>
            </a:r>
            <a:r>
              <a:rPr lang="en-US" altLang="ko-K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생성</a:t>
            </a:r>
            <a:endParaRPr lang="en-US" altLang="ko-K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11F9AC7-3BCD-42B4-B86E-F67D1EA90B50}"/>
              </a:ext>
            </a:extLst>
          </p:cNvPr>
          <p:cNvCxnSpPr>
            <a:cxnSpLocks/>
          </p:cNvCxnSpPr>
          <p:nvPr/>
        </p:nvCxnSpPr>
        <p:spPr>
          <a:xfrm>
            <a:off x="6091942" y="5450654"/>
            <a:ext cx="145210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CE7E049-148A-4DC3-B75F-C5AF5CF32B0E}"/>
              </a:ext>
            </a:extLst>
          </p:cNvPr>
          <p:cNvSpPr/>
          <p:nvPr/>
        </p:nvSpPr>
        <p:spPr>
          <a:xfrm>
            <a:off x="183964" y="101789"/>
            <a:ext cx="6216835" cy="3327211"/>
          </a:xfrm>
          <a:prstGeom prst="roundRect">
            <a:avLst>
              <a:gd name="adj" fmla="val 3833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875BCC4-A395-49F1-9B89-B7A304F77B3C}"/>
              </a:ext>
            </a:extLst>
          </p:cNvPr>
          <p:cNvSpPr/>
          <p:nvPr/>
        </p:nvSpPr>
        <p:spPr>
          <a:xfrm>
            <a:off x="6618914" y="2644541"/>
            <a:ext cx="376399" cy="44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0F7AD4-C61C-4204-B636-217A2A50EA61}"/>
              </a:ext>
            </a:extLst>
          </p:cNvPr>
          <p:cNvSpPr txBox="1"/>
          <p:nvPr/>
        </p:nvSpPr>
        <p:spPr>
          <a:xfrm>
            <a:off x="7187483" y="2682115"/>
            <a:ext cx="257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객체 생성</a:t>
            </a: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F7C76253-9490-436F-9B15-EF40378FE14C}"/>
              </a:ext>
            </a:extLst>
          </p:cNvPr>
          <p:cNvSpPr/>
          <p:nvPr/>
        </p:nvSpPr>
        <p:spPr>
          <a:xfrm>
            <a:off x="9527454" y="2644541"/>
            <a:ext cx="376399" cy="44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1AABD1-8738-4407-B12B-5A3ACA713361}"/>
              </a:ext>
            </a:extLst>
          </p:cNvPr>
          <p:cNvSpPr txBox="1"/>
          <p:nvPr/>
        </p:nvSpPr>
        <p:spPr>
          <a:xfrm>
            <a:off x="9956177" y="2682115"/>
            <a:ext cx="257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start( ) 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메소드 실행</a:t>
            </a: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79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4B7E6-DD24-4C1A-B446-2095D17AE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97" y="783572"/>
            <a:ext cx="8549300" cy="5940204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7894C2-06C5-4E43-9685-8CD1582B8278}"/>
              </a:ext>
            </a:extLst>
          </p:cNvPr>
          <p:cNvSpPr txBox="1"/>
          <p:nvPr/>
        </p:nvSpPr>
        <p:spPr>
          <a:xfrm>
            <a:off x="268448" y="134224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4DF54E-BE54-45B4-9195-EAAF732D6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374" y="954378"/>
            <a:ext cx="2216267" cy="5215870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36029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920BAE9-7342-4B6D-AE31-328E4E412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06" y="220238"/>
            <a:ext cx="6237564" cy="6637762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309081-3C2A-4DC4-8B0B-648301A0DA08}"/>
              </a:ext>
            </a:extLst>
          </p:cNvPr>
          <p:cNvSpPr txBox="1"/>
          <p:nvPr/>
        </p:nvSpPr>
        <p:spPr>
          <a:xfrm>
            <a:off x="268448" y="134224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E333F9-AB76-458D-85D2-5CE2514CC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494" y="461394"/>
            <a:ext cx="3962894" cy="593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1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C1A3CA-4835-4F1F-BE5E-7EE563CD2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549" y="1755275"/>
            <a:ext cx="6666451" cy="492543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4D26D4E-58CA-4D85-81A3-A84FA3CA7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59050"/>
            <a:ext cx="5905850" cy="315894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92E6E5-B32A-4D80-8004-DA0496AD34EB}"/>
              </a:ext>
            </a:extLst>
          </p:cNvPr>
          <p:cNvSpPr txBox="1"/>
          <p:nvPr/>
        </p:nvSpPr>
        <p:spPr>
          <a:xfrm>
            <a:off x="268448" y="134224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4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7D95A3-E940-4D74-BBDA-4B0E2CDE7B0C}"/>
              </a:ext>
            </a:extLst>
          </p:cNvPr>
          <p:cNvSpPr/>
          <p:nvPr/>
        </p:nvSpPr>
        <p:spPr>
          <a:xfrm>
            <a:off x="648605" y="599088"/>
            <a:ext cx="2164359" cy="5872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Runnable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1DE6196-55CC-44BC-BDC0-5A23E527D851}"/>
              </a:ext>
            </a:extLst>
          </p:cNvPr>
          <p:cNvCxnSpPr/>
          <p:nvPr/>
        </p:nvCxnSpPr>
        <p:spPr>
          <a:xfrm flipV="1">
            <a:off x="1826403" y="1186316"/>
            <a:ext cx="0" cy="12898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BC682B-04F8-499B-9FA4-AC6B293F06D7}"/>
              </a:ext>
            </a:extLst>
          </p:cNvPr>
          <p:cNvSpPr/>
          <p:nvPr/>
        </p:nvSpPr>
        <p:spPr>
          <a:xfrm>
            <a:off x="648604" y="2476124"/>
            <a:ext cx="2164359" cy="5872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MyRunnable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C556F3-0852-4BEF-8558-63A7CA59EA5C}"/>
              </a:ext>
            </a:extLst>
          </p:cNvPr>
          <p:cNvSpPr txBox="1"/>
          <p:nvPr/>
        </p:nvSpPr>
        <p:spPr>
          <a:xfrm>
            <a:off x="2008394" y="1612665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75AB5-E7D6-419B-BB9B-98E0CD3D929D}"/>
              </a:ext>
            </a:extLst>
          </p:cNvPr>
          <p:cNvSpPr txBox="1"/>
          <p:nvPr/>
        </p:nvSpPr>
        <p:spPr>
          <a:xfrm>
            <a:off x="326571" y="4081373"/>
            <a:ext cx="6929530" cy="224676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 ){</a:t>
            </a:r>
          </a:p>
          <a:p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MyRunnable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myRun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MyRunnable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</a:p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Thread </a:t>
            </a:r>
            <a:r>
              <a:rPr lang="en-US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Thread( </a:t>
            </a:r>
            <a:r>
              <a:rPr lang="en-US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myRun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 </a:t>
            </a:r>
          </a:p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th.start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</a:p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04255-C7E1-4805-BC20-D75754785B20}"/>
              </a:ext>
            </a:extLst>
          </p:cNvPr>
          <p:cNvSpPr txBox="1"/>
          <p:nvPr/>
        </p:nvSpPr>
        <p:spPr>
          <a:xfrm>
            <a:off x="3571676" y="2523854"/>
            <a:ext cx="3024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추상메소드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run( 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구현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run( ) { ….. }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1A2D34B-133D-4236-85A1-148BE2180550}"/>
              </a:ext>
            </a:extLst>
          </p:cNvPr>
          <p:cNvCxnSpPr>
            <a:cxnSpLocks/>
          </p:cNvCxnSpPr>
          <p:nvPr/>
        </p:nvCxnSpPr>
        <p:spPr>
          <a:xfrm>
            <a:off x="2911155" y="2769738"/>
            <a:ext cx="46121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B6CBCF-55B3-4610-AFFF-091C70ED492A}"/>
              </a:ext>
            </a:extLst>
          </p:cNvPr>
          <p:cNvSpPr txBox="1"/>
          <p:nvPr/>
        </p:nvSpPr>
        <p:spPr>
          <a:xfrm>
            <a:off x="890429" y="167359"/>
            <a:ext cx="2235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F3D3073-658C-483F-AACF-68DB3D21D66C}"/>
              </a:ext>
            </a:extLst>
          </p:cNvPr>
          <p:cNvCxnSpPr>
            <a:cxnSpLocks/>
          </p:cNvCxnSpPr>
          <p:nvPr/>
        </p:nvCxnSpPr>
        <p:spPr>
          <a:xfrm>
            <a:off x="2664551" y="5547819"/>
            <a:ext cx="523847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625373F-8D6B-4F82-85B1-0E869B8CE16D}"/>
              </a:ext>
            </a:extLst>
          </p:cNvPr>
          <p:cNvSpPr txBox="1"/>
          <p:nvPr/>
        </p:nvSpPr>
        <p:spPr>
          <a:xfrm>
            <a:off x="8174332" y="5497270"/>
            <a:ext cx="2770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객체 </a:t>
            </a:r>
            <a:r>
              <a:rPr lang="en-US" altLang="ko-K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start( ) </a:t>
            </a:r>
            <a:r>
              <a: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실행</a:t>
            </a:r>
            <a:endParaRPr lang="en-US" altLang="ko-K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</a:t>
            </a:r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start( )</a:t>
            </a:r>
            <a:r>
              <a: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th.run</a:t>
            </a:r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호출</a:t>
            </a:r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실행</a:t>
            </a:r>
            <a:endParaRPr lang="en-US" altLang="ko-K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EB6B80-E89F-438B-80E6-E1239B8AD8B3}"/>
              </a:ext>
            </a:extLst>
          </p:cNvPr>
          <p:cNvSpPr txBox="1"/>
          <p:nvPr/>
        </p:nvSpPr>
        <p:spPr>
          <a:xfrm>
            <a:off x="8174332" y="4758480"/>
            <a:ext cx="2947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MyRunnable</a:t>
            </a:r>
            <a:r>
              <a: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객체 </a:t>
            </a:r>
            <a:r>
              <a:rPr lang="en-US" altLang="ko-K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myRun</a:t>
            </a:r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생성</a:t>
            </a:r>
            <a:endParaRPr lang="en-US" altLang="ko-K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2493308-44A2-45EC-8C36-5CA1DA227B19}"/>
              </a:ext>
            </a:extLst>
          </p:cNvPr>
          <p:cNvCxnSpPr>
            <a:cxnSpLocks/>
          </p:cNvCxnSpPr>
          <p:nvPr/>
        </p:nvCxnSpPr>
        <p:spPr>
          <a:xfrm>
            <a:off x="6450922" y="4896980"/>
            <a:ext cx="145210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370D141-6CE6-4727-B415-74F1ABC2CAAB}"/>
              </a:ext>
            </a:extLst>
          </p:cNvPr>
          <p:cNvCxnSpPr>
            <a:cxnSpLocks/>
          </p:cNvCxnSpPr>
          <p:nvPr/>
        </p:nvCxnSpPr>
        <p:spPr>
          <a:xfrm>
            <a:off x="5290095" y="5230578"/>
            <a:ext cx="261293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09CDF8-613C-4011-A18F-38F47CEF5A11}"/>
              </a:ext>
            </a:extLst>
          </p:cNvPr>
          <p:cNvSpPr txBox="1"/>
          <p:nvPr/>
        </p:nvSpPr>
        <p:spPr>
          <a:xfrm>
            <a:off x="8174332" y="5092078"/>
            <a:ext cx="2947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객체 </a:t>
            </a:r>
            <a:r>
              <a:rPr lang="en-US" altLang="ko-K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 </a:t>
            </a:r>
            <a:r>
              <a:rPr lang="en-US" altLang="ko-K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myRun</a:t>
            </a:r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이용하여 생성</a:t>
            </a:r>
            <a:endParaRPr lang="en-US" altLang="ko-K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B390996-CA30-4895-B837-9C58D9E23057}"/>
              </a:ext>
            </a:extLst>
          </p:cNvPr>
          <p:cNvSpPr/>
          <p:nvPr/>
        </p:nvSpPr>
        <p:spPr>
          <a:xfrm>
            <a:off x="6370572" y="2702169"/>
            <a:ext cx="2164359" cy="58722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Thread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DA6E0D9-6D28-4255-B099-F02153170B37}"/>
              </a:ext>
            </a:extLst>
          </p:cNvPr>
          <p:cNvSpPr/>
          <p:nvPr/>
        </p:nvSpPr>
        <p:spPr>
          <a:xfrm>
            <a:off x="360338" y="167360"/>
            <a:ext cx="5226730" cy="3133692"/>
          </a:xfrm>
          <a:prstGeom prst="roundRect">
            <a:avLst>
              <a:gd name="adj" fmla="val 3833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9D234266-8254-4B49-9E44-37FBB837B042}"/>
              </a:ext>
            </a:extLst>
          </p:cNvPr>
          <p:cNvSpPr/>
          <p:nvPr/>
        </p:nvSpPr>
        <p:spPr>
          <a:xfrm>
            <a:off x="5830795" y="2727481"/>
            <a:ext cx="376399" cy="44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D4B36DDB-F1B5-4518-9BB4-7FAE5580ACA1}"/>
              </a:ext>
            </a:extLst>
          </p:cNvPr>
          <p:cNvSpPr/>
          <p:nvPr/>
        </p:nvSpPr>
        <p:spPr>
          <a:xfrm>
            <a:off x="8814830" y="2804052"/>
            <a:ext cx="376399" cy="44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4D6AFE-6873-45DF-B1DE-BD69E2A15B08}"/>
              </a:ext>
            </a:extLst>
          </p:cNvPr>
          <p:cNvSpPr txBox="1"/>
          <p:nvPr/>
        </p:nvSpPr>
        <p:spPr>
          <a:xfrm>
            <a:off x="9243553" y="2841626"/>
            <a:ext cx="257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start( ) 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메소드 실행</a:t>
            </a: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985452-E229-46FD-9902-FFA5F65CA0F2}"/>
              </a:ext>
            </a:extLst>
          </p:cNvPr>
          <p:cNvSpPr txBox="1"/>
          <p:nvPr/>
        </p:nvSpPr>
        <p:spPr>
          <a:xfrm>
            <a:off x="6817453" y="3345996"/>
            <a:ext cx="153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객체 생성</a:t>
            </a:r>
            <a:endParaRPr lang="en-US" altLang="ko-K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16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225</Words>
  <Application>Microsoft Office PowerPoint</Application>
  <PresentationFormat>와이드스크린</PresentationFormat>
  <Paragraphs>123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Consolas</vt:lpstr>
      <vt:lpstr>Times New Roman</vt:lpstr>
      <vt:lpstr>Wingdings</vt:lpstr>
      <vt:lpstr>Office 테마</vt:lpstr>
      <vt:lpstr>Thread Programming in JAVA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석진</dc:creator>
  <cp:lastModifiedBy>임 석진</cp:lastModifiedBy>
  <cp:revision>5</cp:revision>
  <dcterms:created xsi:type="dcterms:W3CDTF">2019-06-03T01:25:28Z</dcterms:created>
  <dcterms:modified xsi:type="dcterms:W3CDTF">2019-06-04T07:30:35Z</dcterms:modified>
</cp:coreProperties>
</file>