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1728-BB42-4E2B-A428-801CE2CFB73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6E2D-23D6-43F3-BA1B-D061E83E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5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1728-BB42-4E2B-A428-801CE2CFB73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6E2D-23D6-43F3-BA1B-D061E83E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5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1728-BB42-4E2B-A428-801CE2CFB73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6E2D-23D6-43F3-BA1B-D061E83E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5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1728-BB42-4E2B-A428-801CE2CFB73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6E2D-23D6-43F3-BA1B-D061E83E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1728-BB42-4E2B-A428-801CE2CFB73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6E2D-23D6-43F3-BA1B-D061E83E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8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1728-BB42-4E2B-A428-801CE2CFB73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6E2D-23D6-43F3-BA1B-D061E83E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2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1728-BB42-4E2B-A428-801CE2CFB73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6E2D-23D6-43F3-BA1B-D061E83E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1728-BB42-4E2B-A428-801CE2CFB73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6E2D-23D6-43F3-BA1B-D061E83E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6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1728-BB42-4E2B-A428-801CE2CFB73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6E2D-23D6-43F3-BA1B-D061E83E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1728-BB42-4E2B-A428-801CE2CFB73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6E2D-23D6-43F3-BA1B-D061E83E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5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1728-BB42-4E2B-A428-801CE2CFB73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6E2D-23D6-43F3-BA1B-D061E83E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5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D1728-BB42-4E2B-A428-801CE2CFB73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C6E2D-23D6-43F3-BA1B-D061E83E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1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remzi/OSTEP/Homework/HW-Paging-Policy.tg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Homework #2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Page replacement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1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replacement policy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en-US" dirty="0" smtClean="0"/>
              <a:t>Simulation</a:t>
            </a:r>
          </a:p>
          <a:p>
            <a:pPr lvl="2"/>
            <a:r>
              <a:rPr lang="en-US" dirty="0" smtClean="0"/>
              <a:t>Python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Base </a:t>
            </a:r>
            <a:r>
              <a:rPr lang="ko-KR" altLang="en-US" dirty="0" smtClean="0"/>
              <a:t>소스코드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http://pages.cs.wisc.edu/~remzi/OSTEP/Homework/HW-Paging-Policy.tgz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코드를 변경하여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 </a:t>
            </a:r>
            <a:r>
              <a:rPr lang="en-US" altLang="ko-KR" dirty="0" smtClean="0"/>
              <a:t>policy : FIFO with second chance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1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with second chance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기본적으로 </a:t>
            </a:r>
            <a:r>
              <a:rPr lang="en-US" altLang="ko-KR" dirty="0" smtClean="0"/>
              <a:t>FIFO </a:t>
            </a:r>
            <a:r>
              <a:rPr lang="ko-KR" altLang="en-US" dirty="0" smtClean="0"/>
              <a:t>이나</a:t>
            </a:r>
            <a:r>
              <a:rPr lang="en-US" altLang="ko-KR" dirty="0" smtClean="0"/>
              <a:t>, victim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second chance</a:t>
            </a:r>
            <a:r>
              <a:rPr lang="ko-KR" altLang="en-US" dirty="0" smtClean="0"/>
              <a:t>를 가짐</a:t>
            </a:r>
            <a:endParaRPr lang="en-US" altLang="ko-KR" dirty="0" smtClean="0"/>
          </a:p>
          <a:p>
            <a:r>
              <a:rPr lang="en-US" dirty="0" smtClean="0"/>
              <a:t>Rule</a:t>
            </a:r>
          </a:p>
          <a:p>
            <a:pPr lvl="1"/>
            <a:r>
              <a:rPr lang="en-US" dirty="0" smtClean="0"/>
              <a:t>Cache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page </a:t>
            </a:r>
            <a:r>
              <a:rPr lang="ko-KR" altLang="en-US" dirty="0" smtClean="0"/>
              <a:t>들은 </a:t>
            </a:r>
            <a:r>
              <a:rPr lang="en-US" altLang="ko-KR" dirty="0" smtClean="0"/>
              <a:t>Access bit (A</a:t>
            </a:r>
            <a:r>
              <a:rPr lang="en-US" altLang="ko-KR" dirty="0"/>
              <a:t>)</a:t>
            </a:r>
            <a:r>
              <a:rPr lang="ko-KR" altLang="en-US" dirty="0" smtClean="0"/>
              <a:t>가 있음</a:t>
            </a:r>
            <a:endParaRPr lang="en-US" altLang="ko-KR" dirty="0" smtClean="0"/>
          </a:p>
          <a:p>
            <a:pPr lvl="2"/>
            <a:r>
              <a:rPr lang="en-US" dirty="0" smtClean="0"/>
              <a:t>Cache</a:t>
            </a:r>
            <a:r>
              <a:rPr lang="ko-KR" altLang="en-US" dirty="0" smtClean="0"/>
              <a:t>에 처음 들어온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A=0 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set</a:t>
            </a:r>
          </a:p>
          <a:p>
            <a:pPr lvl="1"/>
            <a:r>
              <a:rPr lang="en-US" dirty="0" smtClean="0"/>
              <a:t>P</a:t>
            </a:r>
            <a:r>
              <a:rPr lang="en-US" altLang="ko-KR" dirty="0" smtClean="0"/>
              <a:t>age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access </a:t>
            </a:r>
            <a:r>
              <a:rPr lang="ko-KR" altLang="en-US" dirty="0" smtClean="0"/>
              <a:t>되면 </a:t>
            </a:r>
            <a:r>
              <a:rPr lang="en-US" altLang="ko-KR" dirty="0" smtClean="0"/>
              <a:t>A=1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Cache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full</a:t>
            </a:r>
            <a:r>
              <a:rPr lang="ko-KR" altLang="en-US" dirty="0" smtClean="0"/>
              <a:t>인 상태에서 </a:t>
            </a:r>
            <a:r>
              <a:rPr lang="en-US" altLang="ko-KR" dirty="0" smtClean="0"/>
              <a:t>miss</a:t>
            </a:r>
            <a:r>
              <a:rPr lang="ko-KR" altLang="en-US" dirty="0" smtClean="0"/>
              <a:t>가 발생할 경우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 smtClean="0"/>
              <a:t>Victim candidate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FIFO</a:t>
            </a:r>
            <a:r>
              <a:rPr lang="ko-KR" altLang="en-US" dirty="0" smtClean="0"/>
              <a:t>로 결정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만일 </a:t>
            </a:r>
            <a:r>
              <a:rPr lang="en-US" altLang="ko-KR" dirty="0" smtClean="0"/>
              <a:t>candidate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A=1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A=0</a:t>
            </a:r>
            <a:r>
              <a:rPr lang="ko-KR" altLang="en-US" dirty="0" smtClean="0"/>
              <a:t>으로 하고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돌아가 다시 </a:t>
            </a:r>
            <a:r>
              <a:rPr lang="en-US" altLang="ko-KR" dirty="0" smtClean="0"/>
              <a:t>candidate</a:t>
            </a:r>
            <a:r>
              <a:rPr lang="ko-KR" altLang="en-US" dirty="0" smtClean="0"/>
              <a:t>을 찾음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 smtClean="0"/>
              <a:t>Candidate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A=0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victim</a:t>
            </a:r>
            <a:r>
              <a:rPr lang="ko-KR" altLang="en-US" dirty="0" smtClean="0"/>
              <a:t>으로 결정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 smtClean="0"/>
              <a:t>A=0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가 없으면 전체 페이지 중 </a:t>
            </a:r>
            <a:r>
              <a:rPr lang="en-US" altLang="ko-KR" dirty="0" smtClean="0"/>
              <a:t>first-in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victim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size = 3</a:t>
            </a:r>
          </a:p>
          <a:p>
            <a:r>
              <a:rPr lang="en-US" dirty="0" smtClean="0"/>
              <a:t>Reference string = 0, 4, 1, 4, 2, 4, 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84733" y="3384224"/>
            <a:ext cx="848298" cy="782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82896" y="4162538"/>
            <a:ext cx="848298" cy="782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82896" y="4927714"/>
            <a:ext cx="848298" cy="782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765934" y="3402375"/>
            <a:ext cx="848298" cy="782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3764097" y="4193752"/>
            <a:ext cx="848298" cy="782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3764097" y="4958928"/>
            <a:ext cx="848298" cy="782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82896" y="600555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64097" y="59922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79396" y="514265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79396" y="44001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79396" y="36453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47026" y="5180164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23155" y="4374099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12138" y="361393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88674" y="4363865"/>
            <a:ext cx="255224" cy="3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54570" y="51341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60634" y="4372484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79396" y="3601777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9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4" grpId="0"/>
      <p:bldP spid="14" grpId="1"/>
      <p:bldP spid="15" grpId="0"/>
      <p:bldP spid="16" grpId="0"/>
      <p:bldP spid="16" grpId="1"/>
      <p:bldP spid="17" grpId="0"/>
      <p:bldP spid="18" grpId="0"/>
      <p:bldP spid="18" grpId="1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paging-policy.py </a:t>
            </a:r>
            <a:r>
              <a:rPr lang="ko-KR" altLang="en-US" dirty="0" smtClean="0"/>
              <a:t>코드를 사용</a:t>
            </a:r>
            <a:endParaRPr lang="en-US" altLang="ko-KR" dirty="0" smtClean="0"/>
          </a:p>
          <a:p>
            <a:r>
              <a:rPr lang="en-US" dirty="0" smtClean="0"/>
              <a:t>Policy </a:t>
            </a:r>
            <a:r>
              <a:rPr lang="ko-KR" altLang="en-US" dirty="0" smtClean="0"/>
              <a:t>이름은 </a:t>
            </a:r>
            <a:r>
              <a:rPr lang="en-US" altLang="ko-KR" dirty="0" smtClean="0"/>
              <a:t>FIFO </a:t>
            </a:r>
            <a:r>
              <a:rPr lang="ko-KR" altLang="en-US" dirty="0" smtClean="0"/>
              <a:t>를 그대로 사용</a:t>
            </a:r>
            <a:endParaRPr lang="en-US" altLang="ko-KR" dirty="0" smtClean="0"/>
          </a:p>
          <a:p>
            <a:r>
              <a:rPr lang="ko-KR" altLang="en-US" dirty="0" smtClean="0"/>
              <a:t>수정 할 부분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40971" y="4321138"/>
            <a:ext cx="522514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idx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memory.index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hits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hits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policy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'LRU'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policy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'MRU'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update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memory.remove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memory.append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puts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MRU </a:t>
            </a:r>
            <a:r>
              <a:rPr kumimoji="0" lang="ko-KR" altLang="ko-K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side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0971" y="3762103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r>
              <a:rPr lang="ko-KR" altLang="en-US" dirty="0" smtClean="0"/>
              <a:t>에서 찾는 부분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466115" y="4414012"/>
            <a:ext cx="4127863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count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cachesize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must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replace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policy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'FIFO'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policy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'LRU'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victim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memory.pop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97385" y="3672289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Victim </a:t>
            </a:r>
            <a:r>
              <a:rPr lang="ko-KR" altLang="en-US" dirty="0" smtClean="0"/>
              <a:t>결정하는 부분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6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246</Words>
  <Application>Microsoft Office PowerPoint</Application>
  <PresentationFormat>와이드스크린</PresentationFormat>
  <Paragraphs>43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굴림체</vt:lpstr>
      <vt:lpstr>맑은 고딕</vt:lpstr>
      <vt:lpstr>Arial</vt:lpstr>
      <vt:lpstr>Office 테마</vt:lpstr>
      <vt:lpstr>Homework #2</vt:lpstr>
      <vt:lpstr>Goal</vt:lpstr>
      <vt:lpstr>FIFO with second chance</vt:lpstr>
      <vt:lpstr>Example</vt:lpstr>
      <vt:lpstr>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#2</dc:title>
  <dc:creator>Park Moonju</dc:creator>
  <cp:lastModifiedBy>Park Moonju</cp:lastModifiedBy>
  <cp:revision>4</cp:revision>
  <dcterms:created xsi:type="dcterms:W3CDTF">2020-04-29T10:15:26Z</dcterms:created>
  <dcterms:modified xsi:type="dcterms:W3CDTF">2020-04-29T10:41:27Z</dcterms:modified>
</cp:coreProperties>
</file>