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71" r:id="rId2"/>
    <p:sldId id="359" r:id="rId3"/>
    <p:sldId id="374" r:id="rId4"/>
    <p:sldId id="375" r:id="rId5"/>
    <p:sldId id="376" r:id="rId6"/>
    <p:sldId id="365" r:id="rId7"/>
    <p:sldId id="363" r:id="rId8"/>
    <p:sldId id="361" r:id="rId9"/>
    <p:sldId id="362" r:id="rId10"/>
    <p:sldId id="364" r:id="rId11"/>
    <p:sldId id="377" r:id="rId12"/>
    <p:sldId id="378" r:id="rId13"/>
    <p:sldId id="372" r:id="rId14"/>
    <p:sldId id="379" r:id="rId15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0099FF"/>
    <a:srgbClr val="008000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0051" autoAdjust="0"/>
  </p:normalViewPr>
  <p:slideViewPr>
    <p:cSldViewPr>
      <p:cViewPr varScale="1">
        <p:scale>
          <a:sx n="77" d="100"/>
          <a:sy n="77" d="100"/>
        </p:scale>
        <p:origin x="1332" y="8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82" y="-4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813FD12F-CCB6-4B92-AC81-606BBFD2E34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/>
            </a:lvl1pPr>
          </a:lstStyle>
          <a:p>
            <a:pPr>
              <a:defRPr/>
            </a:pPr>
            <a:fld id="{B018E2C9-E1FD-4C42-A47C-BBF82202670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69938" indent="-295275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84275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57350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32013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71AEE9-730F-4B20-80B2-D5E6512663A0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773113"/>
            <a:ext cx="5114925" cy="38354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B325618A-3E33-4D09-9927-5BC78CF9C82C}" type="slidenum">
              <a:rPr lang="en-US" altLang="ko-KR" b="0" smtClean="0"/>
              <a:pPr/>
              <a:t>2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5362D026-B00F-41BC-B980-EE70BE64BA97}" type="slidenum">
              <a:rPr lang="en-US" altLang="ko-KR" b="0" smtClean="0"/>
              <a:pPr/>
              <a:t>6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12.04 SDL library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필요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A885E607-03DC-45F4-9F60-0CCDAFA8185A}" type="slidenum">
              <a:rPr lang="en-US" altLang="ko-KR" b="0" smtClean="0"/>
              <a:pPr/>
              <a:t>9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F3D00F4C-39DD-4F96-B29F-246DB7F088F5}" type="slidenum">
              <a:rPr lang="en-US" altLang="ko-KR" b="0" smtClean="0"/>
              <a:pPr/>
              <a:t>10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8E2C9-E1FD-4C42-A47C-BBF82202670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41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CA00B724-D569-4A6D-A3A0-F7A9CA85736E}" type="slidenum">
              <a:rPr lang="en-US" altLang="ko-KR" b="0" smtClean="0"/>
              <a:pPr/>
              <a:t>13</a:t>
            </a:fld>
            <a:endParaRPr lang="en-US" altLang="ko-K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684213" y="6507163"/>
            <a:ext cx="6765925" cy="50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684213" y="249238"/>
            <a:ext cx="8318500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4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8200"/>
            <a:ext cx="8712968" cy="548640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DC80C-2CA2-4CA1-8E4B-A3042582E4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35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8200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/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46500" y="66770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solidFill>
                  <a:schemeClr val="bg2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492DE97-720F-4475-BFF3-88F6B63EA48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gray">
          <a:xfrm>
            <a:off x="250825" y="6553200"/>
            <a:ext cx="7273925" cy="12382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g.com/moonjupark/inuos20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276475"/>
            <a:ext cx="8964613" cy="1439863"/>
          </a:xfrm>
        </p:spPr>
        <p:txBody>
          <a:bodyPr/>
          <a:lstStyle/>
          <a:p>
            <a:pPr eaLnBrk="1" hangingPunct="1"/>
            <a:r>
              <a:rPr lang="en-US" altLang="ko-KR" sz="4000" b="1"/>
              <a:t>Geek OS Setup</a:t>
            </a:r>
            <a:endParaRPr lang="ko-KR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 </a:t>
            </a:r>
            <a:r>
              <a:rPr lang="ko-KR" altLang="en-US"/>
              <a:t>실행환경 구축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 smtClean="0"/>
              <a:t>GeekOS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프로젝트를 진행할 </a:t>
            </a:r>
            <a:r>
              <a:rPr lang="en-US" altLang="ko-KR" dirty="0"/>
              <a:t>Geek-OS </a:t>
            </a:r>
            <a:r>
              <a:rPr lang="ko-KR" altLang="en-US" dirty="0" err="1"/>
              <a:t>커널</a:t>
            </a:r>
            <a:r>
              <a:rPr lang="ko-KR" altLang="en-US" dirty="0"/>
              <a:t> 전체 소스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Install</a:t>
            </a:r>
          </a:p>
          <a:p>
            <a:pPr lvl="2">
              <a:defRPr/>
            </a:pPr>
            <a:r>
              <a:rPr lang="en-US" altLang="ko-KR" dirty="0"/>
              <a:t>Geek-OS </a:t>
            </a:r>
            <a:r>
              <a:rPr lang="ko-KR" altLang="en-US" dirty="0"/>
              <a:t>소스 다운로드</a:t>
            </a:r>
            <a:endParaRPr lang="en-US" altLang="ko-KR" dirty="0"/>
          </a:p>
          <a:p>
            <a:pPr lvl="3"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</a:t>
            </a:r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clone </a:t>
            </a:r>
            <a:r>
              <a:rPr lang="en-US" altLang="ko-KR" dirty="0" smtClean="0">
                <a:solidFill>
                  <a:srgbClr val="0070C0"/>
                </a:solidFill>
                <a:hlinkClick r:id="rId3"/>
              </a:rPr>
              <a:t>https://github.com/moonjupark/inuos2018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Make (build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 err="1"/>
              <a:t>파일간의</a:t>
            </a:r>
            <a:r>
              <a:rPr lang="ko-KR" altLang="en-US" dirty="0"/>
              <a:t> 종속관계를 파악해 </a:t>
            </a:r>
            <a:r>
              <a:rPr lang="en-US" altLang="ko-KR" dirty="0" err="1"/>
              <a:t>Makefile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기술된 대로 컴파일 또는 쉘 명령을 내릴 수 있는 유틸리티</a:t>
            </a:r>
            <a:endParaRPr lang="en-US" altLang="ko-KR" dirty="0"/>
          </a:p>
          <a:p>
            <a:pPr lvl="3"/>
            <a:r>
              <a:rPr lang="en-US" altLang="ko-KR" dirty="0"/>
              <a:t>make </a:t>
            </a:r>
            <a:r>
              <a:rPr lang="ko-KR" altLang="en-US" dirty="0"/>
              <a:t>명령으로 </a:t>
            </a:r>
            <a:r>
              <a:rPr lang="en-US" altLang="ko-KR" dirty="0"/>
              <a:t>Geek-OS </a:t>
            </a:r>
            <a:r>
              <a:rPr lang="ko-KR" altLang="en-US" dirty="0"/>
              <a:t>커널을 한번에 컴파일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$make</a:t>
            </a:r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B4A0-CD5A-4EFE-9F73-9B9264A29BC5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 smtClean="0"/>
              <a:t>setting</a:t>
            </a:r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sh415</a:t>
            </a:r>
            <a:r>
              <a:rPr lang="ko-KR" altLang="en-US" dirty="0" smtClean="0"/>
              <a:t>라고 가정할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에디터 </a:t>
            </a:r>
            <a:r>
              <a:rPr lang="en-US" altLang="ko-KR" dirty="0" smtClean="0"/>
              <a:t>(vi,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gdbinit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$vi /home/sh415/.</a:t>
            </a:r>
            <a:r>
              <a:rPr lang="en-US" altLang="ko-KR" dirty="0" err="1" smtClean="0">
                <a:solidFill>
                  <a:srgbClr val="0070C0"/>
                </a:solidFill>
              </a:rPr>
              <a:t>gdbinit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내용 추가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add-auto-load-safe-path /home/sh415/inuos2018/build/.</a:t>
            </a:r>
            <a:r>
              <a:rPr lang="en-US" altLang="ko-KR" dirty="0" err="1" smtClean="0">
                <a:solidFill>
                  <a:srgbClr val="0070C0"/>
                </a:solidFill>
              </a:rPr>
              <a:t>gdbinit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저장하고 닫기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2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ko-KR" altLang="en-US" dirty="0" smtClean="0"/>
              <a:t>구조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: </a:t>
            </a:r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 lvl="1"/>
            <a:r>
              <a:rPr lang="en-US" dirty="0" smtClean="0"/>
              <a:t>include : </a:t>
            </a:r>
            <a:r>
              <a:rPr lang="ko-KR" altLang="en-US" dirty="0" err="1" smtClean="0"/>
              <a:t>헤더파일</a:t>
            </a:r>
            <a:endParaRPr lang="en-US" altLang="ko-KR" dirty="0" smtClean="0"/>
          </a:p>
          <a:p>
            <a:pPr lvl="1"/>
            <a:r>
              <a:rPr lang="en-US" dirty="0" smtClean="0"/>
              <a:t>build : make</a:t>
            </a:r>
            <a:r>
              <a:rPr lang="ko-KR" altLang="en-US" dirty="0" smtClean="0"/>
              <a:t>를 수행하고 </a:t>
            </a:r>
            <a:r>
              <a:rPr lang="en-US" altLang="ko-KR" dirty="0" err="1" smtClean="0"/>
              <a:t>GeekOS</a:t>
            </a:r>
            <a:r>
              <a:rPr lang="ko-KR" altLang="en-US" dirty="0" smtClean="0"/>
              <a:t>를 수행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디버깅 할 수 있는 곳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3557"/>
              </p:ext>
            </p:extLst>
          </p:nvPr>
        </p:nvGraphicFramePr>
        <p:xfrm>
          <a:off x="1043608" y="2852936"/>
          <a:ext cx="6400800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비트맵 이미지" r:id="rId4" imgW="6400800" imgH="3362400" progId="Paint.Picture">
                  <p:embed/>
                </p:oleObj>
              </mc:Choice>
              <mc:Fallback>
                <p:oleObj name="비트맵 이미지" r:id="rId4" imgW="6400800" imgH="336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852936"/>
                        <a:ext cx="6400800" cy="336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34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</a:t>
            </a:r>
          </a:p>
        </p:txBody>
      </p:sp>
      <p:sp>
        <p:nvSpPr>
          <p:cNvPr id="31747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GeekOS</a:t>
            </a:r>
            <a:endParaRPr lang="en-US" altLang="ko-KR" dirty="0" smtClean="0"/>
          </a:p>
          <a:p>
            <a:pPr lvl="1"/>
            <a:r>
              <a:rPr lang="en-US" altLang="ko-KR" dirty="0"/>
              <a:t>build </a:t>
            </a:r>
            <a:r>
              <a:rPr lang="ko-KR" altLang="en-US" dirty="0"/>
              <a:t>디렉터리에서 수행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Build &amp;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QEMU </a:t>
            </a:r>
            <a:r>
              <a:rPr lang="ko-KR" altLang="en-US" dirty="0" smtClean="0"/>
              <a:t>에뮬레이터 실행 및 </a:t>
            </a:r>
            <a:r>
              <a:rPr lang="en-US" altLang="ko-KR" dirty="0" smtClean="0"/>
              <a:t>Geek-OS </a:t>
            </a:r>
            <a:r>
              <a:rPr lang="ko-KR" altLang="en-US" dirty="0" smtClean="0"/>
              <a:t>부팅</a:t>
            </a:r>
            <a:endParaRPr lang="en-US" altLang="ko-KR" dirty="0"/>
          </a:p>
          <a:p>
            <a:pPr lvl="3"/>
            <a:r>
              <a:rPr lang="ko-KR" altLang="en-US" dirty="0"/>
              <a:t>컴파일 하여 만들어진 커널 이미지를 통해 </a:t>
            </a:r>
            <a:r>
              <a:rPr lang="en-US" altLang="ko-KR" dirty="0"/>
              <a:t>Geek-OS </a:t>
            </a:r>
            <a:r>
              <a:rPr lang="ko-KR" altLang="en-US" dirty="0"/>
              <a:t>부팅</a:t>
            </a:r>
            <a:endParaRPr lang="en-US" altLang="ko-KR" dirty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$ make </a:t>
            </a:r>
            <a:r>
              <a:rPr lang="en-US" altLang="ko-KR" dirty="0" err="1" smtClean="0">
                <a:solidFill>
                  <a:srgbClr val="0070C0"/>
                </a:solidFill>
              </a:rPr>
              <a:t>runbasic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  <a:p>
            <a:pPr lvl="2"/>
            <a:r>
              <a:rPr lang="en-US" altLang="ko-KR" dirty="0" smtClean="0"/>
              <a:t>Terminal</a:t>
            </a:r>
            <a:r>
              <a:rPr lang="ko-KR" altLang="en-US" dirty="0" smtClean="0"/>
              <a:t>을 두 개 실행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One terminal 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$ make </a:t>
            </a:r>
            <a:r>
              <a:rPr lang="en-US" altLang="ko-KR" dirty="0" err="1" smtClean="0">
                <a:solidFill>
                  <a:srgbClr val="0070C0"/>
                </a:solidFill>
              </a:rPr>
              <a:t>dbgrun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828800" lvl="4" indent="0">
              <a:buNone/>
            </a:pP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개의 </a:t>
            </a:r>
            <a:r>
              <a:rPr lang="en-US" altLang="ko-KR" dirty="0" smtClean="0">
                <a:solidFill>
                  <a:srgbClr val="0070C0"/>
                </a:solidFill>
              </a:rPr>
              <a:t>breakpoint </a:t>
            </a:r>
            <a:r>
              <a:rPr lang="ko-KR" altLang="en-US" dirty="0" smtClean="0">
                <a:solidFill>
                  <a:srgbClr val="0070C0"/>
                </a:solidFill>
              </a:rPr>
              <a:t>설정 상태로 정지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The other terminal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$ make </a:t>
            </a:r>
            <a:r>
              <a:rPr lang="en-US" altLang="ko-KR" dirty="0" err="1" smtClean="0">
                <a:solidFill>
                  <a:srgbClr val="0070C0"/>
                </a:solidFill>
              </a:rPr>
              <a:t>dbg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828800" lvl="4" indent="0">
              <a:buNone/>
            </a:pP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gdb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수행</a:t>
            </a:r>
            <a:endParaRPr lang="en-US" altLang="ko-KR" dirty="0" smtClean="0"/>
          </a:p>
          <a:p>
            <a:pPr marL="1828800" lvl="4" indent="0">
              <a:buNone/>
            </a:pP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9F84FF-8716-43E4-BBF7-7231FA6CA43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2" y="275928"/>
            <a:ext cx="8990883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024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/>
              <a:t>Geek-OS</a:t>
            </a:r>
          </a:p>
          <a:p>
            <a:pPr lvl="1"/>
            <a:r>
              <a:rPr lang="en-US" altLang="ko-KR"/>
              <a:t>University of Maryland(2001)</a:t>
            </a:r>
          </a:p>
          <a:p>
            <a:pPr lvl="1"/>
            <a:r>
              <a:rPr lang="ko-KR" altLang="en-US"/>
              <a:t>교육용 운영체제</a:t>
            </a:r>
            <a:endParaRPr lang="en-US" altLang="ko-KR"/>
          </a:p>
          <a:p>
            <a:pPr lvl="1"/>
            <a:r>
              <a:rPr lang="ko-KR" altLang="en-US"/>
              <a:t>세계 많은 대학에서 수업과정으로 사용</a:t>
            </a:r>
            <a:endParaRPr lang="en-US" altLang="ko-KR"/>
          </a:p>
          <a:p>
            <a:pPr lvl="1"/>
            <a:r>
              <a:rPr lang="ko-KR" altLang="en-US"/>
              <a:t>운영체제가 제공하는 최소한의 기능</a:t>
            </a:r>
            <a:r>
              <a:rPr lang="en-US" altLang="ko-KR"/>
              <a:t>(user process, virtual memory, scheduler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포함</a:t>
            </a:r>
            <a:endParaRPr lang="en-US" altLang="ko-KR"/>
          </a:p>
          <a:p>
            <a:pPr lvl="1"/>
            <a:r>
              <a:rPr lang="ko-KR" altLang="en-US"/>
              <a:t>부팅 및 기본 자원 초기화까지 구현</a:t>
            </a:r>
            <a:endParaRPr lang="en-US" altLang="ko-KR"/>
          </a:p>
          <a:p>
            <a:pPr lvl="1"/>
            <a:r>
              <a:rPr lang="ko-KR" altLang="en-US"/>
              <a:t>운영체제의 핵심 기능을 몇 가지 </a:t>
            </a:r>
            <a:r>
              <a:rPr lang="en-US" altLang="ko-KR"/>
              <a:t>project</a:t>
            </a:r>
            <a:r>
              <a:rPr lang="ko-KR" altLang="en-US"/>
              <a:t>로 구성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F885DE-0E6A-4E7C-B943-F75E0F03224A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96" y="3964951"/>
            <a:ext cx="3519092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170578"/>
            <a:ext cx="3470219" cy="2049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229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 err="1"/>
              <a:t>GeekOS</a:t>
            </a:r>
            <a:r>
              <a:rPr lang="en-US" altLang="ko-KR" dirty="0"/>
              <a:t> running environment</a:t>
            </a:r>
            <a:endParaRPr lang="ko-KR" altLang="en-US" dirty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4E40B-1C6D-4610-A956-A14CBC4F70A8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90568" y="4903663"/>
            <a:ext cx="540171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Host PC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90567" y="4257432"/>
            <a:ext cx="540171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Linux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90688" y="3611563"/>
            <a:ext cx="5402262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Tahoma" pitchFamily="34" charset="0"/>
              </a:rPr>
              <a:t>QEMU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90688" y="3017838"/>
            <a:ext cx="5402262" cy="368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Geek OS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89300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92275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  <p:sp>
        <p:nvSpPr>
          <p:cNvPr id="12303" name="순서도: 연결자 13"/>
          <p:cNvSpPr>
            <a:spLocks noChangeArrowheads="1"/>
          </p:cNvSpPr>
          <p:nvPr/>
        </p:nvSpPr>
        <p:spPr bwMode="auto">
          <a:xfrm>
            <a:off x="4916488" y="2443163"/>
            <a:ext cx="142875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2304" name="순서도: 연결자 15"/>
          <p:cNvSpPr>
            <a:spLocks noChangeArrowheads="1"/>
          </p:cNvSpPr>
          <p:nvPr/>
        </p:nvSpPr>
        <p:spPr bwMode="auto">
          <a:xfrm>
            <a:off x="5118100" y="2443163"/>
            <a:ext cx="144463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2305" name="순서도: 연결자 16"/>
          <p:cNvSpPr>
            <a:spLocks noChangeArrowheads="1"/>
          </p:cNvSpPr>
          <p:nvPr/>
        </p:nvSpPr>
        <p:spPr bwMode="auto">
          <a:xfrm>
            <a:off x="5321300" y="2443163"/>
            <a:ext cx="142875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740400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QEMU</a:t>
            </a:r>
            <a:endParaRPr lang="en-US" altLang="ko-KR" dirty="0"/>
          </a:p>
          <a:p>
            <a:pPr lvl="1"/>
            <a:r>
              <a:rPr lang="en-US" altLang="ko-KR" dirty="0" err="1" smtClean="0"/>
              <a:t>Bochs</a:t>
            </a:r>
            <a:r>
              <a:rPr lang="ko-KR" altLang="en-US" dirty="0"/>
              <a:t>와 비슷한 에</a:t>
            </a:r>
            <a:r>
              <a:rPr lang="ko-KR" altLang="en-US" dirty="0" smtClean="0"/>
              <a:t>뮬레이터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차이점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두 </a:t>
            </a:r>
            <a:r>
              <a:rPr lang="ko-KR" altLang="en-US" dirty="0"/>
              <a:t>개의 연산 </a:t>
            </a:r>
            <a:r>
              <a:rPr lang="ko-KR" altLang="en-US" dirty="0" smtClean="0"/>
              <a:t>모드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Full </a:t>
            </a:r>
            <a:r>
              <a:rPr lang="en-US" altLang="ko-KR" dirty="0"/>
              <a:t>System Emulation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프로세서와 주변 기기를 포함하여 전체 개인용 컴퓨터</a:t>
            </a:r>
            <a:r>
              <a:rPr lang="en-US" altLang="ko-KR" dirty="0"/>
              <a:t>(PC)</a:t>
            </a:r>
            <a:r>
              <a:rPr lang="ko-KR" altLang="en-US" dirty="0"/>
              <a:t>를 </a:t>
            </a:r>
            <a:r>
              <a:rPr lang="ko-KR" altLang="en-US" dirty="0" err="1"/>
              <a:t>에뮬레이트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Bochs</a:t>
            </a:r>
            <a:r>
              <a:rPr lang="ko-KR" altLang="en-US" dirty="0"/>
              <a:t>와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x86</a:t>
            </a:r>
            <a:r>
              <a:rPr lang="en-US" altLang="ko-KR" dirty="0"/>
              <a:t>, x86_64, ARM, SPARC, PowerPC, MIPS </a:t>
            </a:r>
            <a:r>
              <a:rPr lang="ko-KR" altLang="en-US" dirty="0"/>
              <a:t>같은 많은 프로세서 아키텍처들을 </a:t>
            </a:r>
            <a:r>
              <a:rPr lang="ko-KR" altLang="en-US" dirty="0" err="1" smtClean="0"/>
              <a:t>에뮬레이트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동적 </a:t>
            </a:r>
            <a:r>
              <a:rPr lang="ko-KR" altLang="en-US" dirty="0"/>
              <a:t>변환을 사용하기 때문에 속도도 </a:t>
            </a:r>
            <a:r>
              <a:rPr lang="ko-KR" altLang="en-US" dirty="0" smtClean="0"/>
              <a:t>빠름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Windows </a:t>
            </a:r>
            <a:r>
              <a:rPr lang="en-US" altLang="ko-KR" dirty="0"/>
              <a:t>OS(XP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Linux on Linux, Solaris, FreeBSD</a:t>
            </a:r>
            <a:r>
              <a:rPr lang="ko-KR" altLang="en-US" dirty="0"/>
              <a:t>를 </a:t>
            </a:r>
            <a:r>
              <a:rPr lang="ko-KR" altLang="en-US" dirty="0" err="1"/>
              <a:t>에뮬레이트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smtClean="0"/>
              <a:t>User </a:t>
            </a:r>
            <a:r>
              <a:rPr lang="en-US" altLang="ko-KR" dirty="0"/>
              <a:t>Mode Emulation </a:t>
            </a:r>
            <a:r>
              <a:rPr lang="en-US" altLang="ko-KR" dirty="0" smtClean="0"/>
              <a:t>: </a:t>
            </a:r>
            <a:r>
              <a:rPr lang="ko-KR" altLang="en-US" dirty="0"/>
              <a:t>리눅스에서만 호스팅 </a:t>
            </a:r>
            <a:r>
              <a:rPr lang="ko-KR" altLang="en-US" dirty="0" smtClean="0"/>
              <a:t>될 수 </a:t>
            </a:r>
            <a:r>
              <a:rPr lang="ko-KR" altLang="en-US" dirty="0"/>
              <a:t>있는 </a:t>
            </a:r>
            <a:r>
              <a:rPr lang="ko-KR" altLang="en-US" dirty="0" smtClean="0"/>
              <a:t>모드에서</a:t>
            </a: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아키텍처용</a:t>
            </a:r>
            <a:r>
              <a:rPr lang="ko-KR" altLang="en-US" dirty="0"/>
              <a:t> 바이너리도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MIPS </a:t>
            </a:r>
            <a:r>
              <a:rPr lang="ko-KR" altLang="en-US" dirty="0"/>
              <a:t>아키텍처용으로 컴파일 된 바이너리가 </a:t>
            </a:r>
            <a:r>
              <a:rPr lang="en-US" altLang="ko-KR" dirty="0"/>
              <a:t>x86</a:t>
            </a:r>
            <a:r>
              <a:rPr lang="ko-KR" altLang="en-US" dirty="0"/>
              <a:t>에서 실행되는 </a:t>
            </a:r>
            <a:r>
              <a:rPr lang="ko-KR" altLang="en-US" dirty="0" smtClean="0"/>
              <a:t>리눅스에서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지원되는 </a:t>
            </a:r>
            <a:r>
              <a:rPr lang="ko-KR" altLang="en-US" dirty="0"/>
              <a:t>기타 아키텍처로는 </a:t>
            </a:r>
            <a:r>
              <a:rPr lang="en-US" altLang="ko-KR" dirty="0"/>
              <a:t>ARM, SPARC, PowerPC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https://www.qemu.org/</a:t>
            </a:r>
            <a:endParaRPr lang="ko-KR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2669D-07EC-4780-BF2A-4C781A76FFE7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433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/>
              <a:t>The Netwide Assembler (NASM)</a:t>
            </a:r>
          </a:p>
          <a:p>
            <a:pPr lvl="1"/>
            <a:r>
              <a:rPr lang="ko-KR" altLang="en-US"/>
              <a:t>인텔 </a:t>
            </a:r>
            <a:r>
              <a:rPr lang="en-US" altLang="ko-KR"/>
              <a:t>x86 </a:t>
            </a:r>
            <a:r>
              <a:rPr lang="ko-KR" altLang="en-US"/>
              <a:t>아키텍처 기반 어셈블러</a:t>
            </a:r>
            <a:endParaRPr lang="en-US" altLang="ko-KR"/>
          </a:p>
          <a:p>
            <a:pPr lvl="1"/>
            <a:r>
              <a:rPr lang="ko-KR" altLang="en-US"/>
              <a:t>다양한 운영체제에서 사용 가능</a:t>
            </a:r>
            <a:endParaRPr lang="en-US" altLang="ko-KR"/>
          </a:p>
          <a:p>
            <a:pPr lvl="1"/>
            <a:r>
              <a:rPr lang="ko-KR" altLang="en-US"/>
              <a:t>간결하고 쉬운 문법 사용</a:t>
            </a:r>
            <a:endParaRPr lang="en-US" altLang="ko-KR"/>
          </a:p>
          <a:p>
            <a:pPr lvl="1"/>
            <a:r>
              <a:rPr lang="ko-KR" altLang="en-US"/>
              <a:t>오픈소스 프리웨어</a:t>
            </a:r>
            <a:endParaRPr lang="en-US" altLang="ko-KR"/>
          </a:p>
          <a:p>
            <a:pPr lvl="1"/>
            <a:r>
              <a:rPr lang="ko-KR" altLang="en-US"/>
              <a:t>운영체제 개발 용도로 많이 사용</a:t>
            </a:r>
            <a:endParaRPr lang="en-US" altLang="ko-KR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5FC49D-B3A7-4AB8-B512-1EB1B498FC1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434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81400"/>
            <a:ext cx="29289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(for your own device)</a:t>
            </a:r>
            <a:endParaRPr lang="ko-KR" altLang="en-US" dirty="0"/>
          </a:p>
        </p:txBody>
      </p:sp>
      <p:sp>
        <p:nvSpPr>
          <p:cNvPr id="1536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/>
              <a:t>Virtual Box</a:t>
            </a:r>
          </a:p>
          <a:p>
            <a:pPr lvl="1"/>
            <a:r>
              <a:rPr lang="en-US" altLang="ko-KR" dirty="0"/>
              <a:t>Oracle</a:t>
            </a:r>
            <a:r>
              <a:rPr lang="ko-KR" altLang="en-US" dirty="0"/>
              <a:t>에서 제작 및 지원하는 가상화 소프트웨어</a:t>
            </a:r>
            <a:endParaRPr lang="en-US" altLang="ko-KR" dirty="0"/>
          </a:p>
          <a:p>
            <a:pPr lvl="1"/>
            <a:r>
              <a:rPr lang="en-US" altLang="ko-KR" dirty="0"/>
              <a:t>Download</a:t>
            </a:r>
          </a:p>
          <a:p>
            <a:pPr lvl="2"/>
            <a:r>
              <a:rPr lang="en-US" altLang="ko-KR" dirty="0">
                <a:hlinkClick r:id="rId3"/>
              </a:rPr>
              <a:t>https://www.virtualbox.org/wiki/Downloads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Ubuntu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(32-bit)</a:t>
            </a:r>
            <a:endParaRPr lang="en-US" altLang="ko-KR" dirty="0"/>
          </a:p>
          <a:p>
            <a:pPr lvl="2"/>
            <a:r>
              <a:rPr lang="en-US" altLang="ko-KR" dirty="0" smtClean="0"/>
              <a:t>http://releases.ubuntu.com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Ubuntu 64-bit</a:t>
            </a:r>
            <a:r>
              <a:rPr lang="ko-KR" altLang="en-US" dirty="0" smtClean="0"/>
              <a:t>을 설치한 경우</a:t>
            </a:r>
            <a:endParaRPr lang="en-US" altLang="ko-KR" dirty="0" smtClean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gcc-multilib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또는</a:t>
            </a:r>
            <a:endParaRPr lang="en-US" altLang="ko-KR" dirty="0" smtClean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smtClean="0"/>
              <a:t>gcc-6-multilib</a:t>
            </a:r>
          </a:p>
          <a:p>
            <a:pPr marL="914400" lvl="2" indent="0">
              <a:buNone/>
            </a:pPr>
            <a:r>
              <a:rPr lang="ko-KR" altLang="en-US" dirty="0" smtClean="0"/>
              <a:t>로 </a:t>
            </a:r>
            <a:r>
              <a:rPr lang="en-US" altLang="ko-KR" dirty="0" smtClean="0"/>
              <a:t>32-bit </a:t>
            </a:r>
            <a:r>
              <a:rPr lang="ko-KR" altLang="en-US" dirty="0" smtClean="0"/>
              <a:t>지원 라이브러리 설치 필요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버전에 따라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628B9-0A82-4D1D-8883-821B7A91852B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536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56" y="2564904"/>
            <a:ext cx="338296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</a:t>
            </a:r>
            <a:r>
              <a:rPr lang="ko-KR" altLang="en-US" dirty="0" smtClean="0"/>
              <a:t>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1741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/>
              <a:t>Virtual box</a:t>
            </a:r>
          </a:p>
          <a:p>
            <a:pPr lvl="1"/>
            <a:r>
              <a:rPr lang="ko-KR" altLang="en-US" dirty="0" err="1"/>
              <a:t>새로만들기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Ubuntu</a:t>
            </a: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7BC97-964E-4E22-A082-B9C4D20FE9CA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741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060575"/>
            <a:ext cx="47117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868613"/>
            <a:ext cx="40179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</a:t>
            </a:r>
            <a:r>
              <a:rPr lang="ko-KR" altLang="en-US" dirty="0" smtClean="0"/>
              <a:t>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Virtual box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A709D-557B-4097-830D-A33888779F5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grpSp>
        <p:nvGrpSpPr>
          <p:cNvPr id="18437" name="그룹 4"/>
          <p:cNvGrpSpPr>
            <a:grpSpLocks/>
          </p:cNvGrpSpPr>
          <p:nvPr/>
        </p:nvGrpSpPr>
        <p:grpSpPr bwMode="auto">
          <a:xfrm>
            <a:off x="360363" y="1844675"/>
            <a:ext cx="4103687" cy="3168650"/>
            <a:chOff x="2028495" y="2405380"/>
            <a:chExt cx="4821885" cy="3359468"/>
          </a:xfrm>
        </p:grpSpPr>
        <p:pic>
          <p:nvPicPr>
            <p:cNvPr id="18439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495" y="2405380"/>
              <a:ext cx="4821885" cy="335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95874" y="2827839"/>
              <a:ext cx="380528" cy="3416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24354" y="4037987"/>
              <a:ext cx="876706" cy="1918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89278" y="3763642"/>
              <a:ext cx="214513" cy="176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9278" y="4793700"/>
              <a:ext cx="740537" cy="151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44" name="TextBox 10"/>
            <p:cNvSpPr txBox="1">
              <a:spLocks noChangeArrowheads="1"/>
            </p:cNvSpPr>
            <p:nvPr/>
          </p:nvSpPr>
          <p:spPr bwMode="auto">
            <a:xfrm>
              <a:off x="2895598" y="2565410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5" name="TextBox 11"/>
            <p:cNvSpPr txBox="1">
              <a:spLocks noChangeArrowheads="1"/>
            </p:cNvSpPr>
            <p:nvPr/>
          </p:nvSpPr>
          <p:spPr bwMode="auto">
            <a:xfrm>
              <a:off x="2773678" y="3979758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2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6" name="TextBox 12"/>
            <p:cNvSpPr txBox="1">
              <a:spLocks noChangeArrowheads="1"/>
            </p:cNvSpPr>
            <p:nvPr/>
          </p:nvSpPr>
          <p:spPr bwMode="auto">
            <a:xfrm>
              <a:off x="4239008" y="3537510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3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7" name="TextBox 13"/>
            <p:cNvSpPr txBox="1">
              <a:spLocks noChangeArrowheads="1"/>
            </p:cNvSpPr>
            <p:nvPr/>
          </p:nvSpPr>
          <p:spPr bwMode="auto">
            <a:xfrm>
              <a:off x="4764788" y="4571031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4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18438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3011488"/>
            <a:ext cx="4329112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/>
              <a:t>실행환경 구축</a:t>
            </a:r>
          </a:p>
        </p:txBody>
      </p:sp>
      <p:sp>
        <p:nvSpPr>
          <p:cNvPr id="1945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QEMU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Geek OS</a:t>
            </a:r>
            <a:r>
              <a:rPr lang="ko-KR" altLang="en-US" dirty="0"/>
              <a:t>를 수행시킬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r>
              <a:rPr lang="en-US" altLang="ko-KR" dirty="0"/>
              <a:t>NASM assembler</a:t>
            </a:r>
          </a:p>
          <a:p>
            <a:pPr lvl="1"/>
            <a:r>
              <a:rPr lang="en-US" altLang="ko-KR" dirty="0"/>
              <a:t>Geek-OS</a:t>
            </a:r>
            <a:r>
              <a:rPr lang="ko-KR" altLang="en-US" dirty="0"/>
              <a:t>의 컴파일에 사용될 </a:t>
            </a:r>
            <a:r>
              <a:rPr lang="en-US" altLang="ko-KR" dirty="0" smtClean="0"/>
              <a:t>assembler</a:t>
            </a:r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build tools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Install</a:t>
            </a:r>
          </a:p>
          <a:p>
            <a:pPr lvl="1">
              <a:defRPr/>
            </a:pPr>
            <a:r>
              <a:rPr lang="en-US" altLang="ko-KR" dirty="0">
                <a:solidFill>
                  <a:srgbClr val="0070C0"/>
                </a:solidFill>
              </a:rPr>
              <a:t>$</a:t>
            </a:r>
            <a:r>
              <a:rPr lang="en-US" altLang="ko-KR" dirty="0" err="1">
                <a:solidFill>
                  <a:srgbClr val="0070C0"/>
                </a:solidFill>
              </a:rPr>
              <a:t>sudo</a:t>
            </a:r>
            <a:r>
              <a:rPr lang="en-US" altLang="ko-KR" dirty="0">
                <a:solidFill>
                  <a:srgbClr val="0070C0"/>
                </a:solidFill>
              </a:rPr>
              <a:t> apt-get install </a:t>
            </a:r>
            <a:r>
              <a:rPr lang="en-US" altLang="ko-KR" dirty="0" err="1" smtClean="0">
                <a:solidFill>
                  <a:srgbClr val="0070C0"/>
                </a:solidFill>
              </a:rPr>
              <a:t>qemu</a:t>
            </a:r>
            <a:r>
              <a:rPr lang="en-US" altLang="ko-KR" dirty="0" smtClean="0">
                <a:solidFill>
                  <a:srgbClr val="0070C0"/>
                </a:solidFill>
              </a:rPr>
              <a:t> build-essential </a:t>
            </a:r>
            <a:r>
              <a:rPr lang="en-US" altLang="ko-KR" dirty="0" err="1" smtClean="0">
                <a:solidFill>
                  <a:srgbClr val="0070C0"/>
                </a:solidFill>
              </a:rPr>
              <a:t>nasm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ruby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39353-A06E-41BA-81A4-67222CB94617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22082</TotalTime>
  <Words>505</Words>
  <Application>Microsoft Office PowerPoint</Application>
  <PresentationFormat>화면 슬라이드 쇼(4:3)</PresentationFormat>
  <Paragraphs>131</Paragraphs>
  <Slides>14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Tahoma</vt:lpstr>
      <vt:lpstr>Wingdings</vt:lpstr>
      <vt:lpstr>파일캐쉬서식</vt:lpstr>
      <vt:lpstr>그림판 그림</vt:lpstr>
      <vt:lpstr>Geek OS Setup</vt:lpstr>
      <vt:lpstr>Geek OS</vt:lpstr>
      <vt:lpstr>Geek OS</vt:lpstr>
      <vt:lpstr>Geek OS</vt:lpstr>
      <vt:lpstr>Geek OS</vt:lpstr>
      <vt:lpstr>Geek OS 실행환경 구축 (for your own device)</vt:lpstr>
      <vt:lpstr>Geek OS 실행환경 구축 (for your own device)</vt:lpstr>
      <vt:lpstr>Geek OS 실행환경 구축 (for your own device)</vt:lpstr>
      <vt:lpstr>Geek OS 실행환경 구축</vt:lpstr>
      <vt:lpstr>Geek OS 실행환경 구축</vt:lpstr>
      <vt:lpstr>Geek OS 실행환경 구축</vt:lpstr>
      <vt:lpstr>Directory 구조</vt:lpstr>
      <vt:lpstr>Geek OS 실행환경 구축</vt:lpstr>
      <vt:lpstr>PowerPoint 프레젠테이션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Park Moonju</cp:lastModifiedBy>
  <cp:revision>925</cp:revision>
  <cp:lastPrinted>2016-03-09T01:31:10Z</cp:lastPrinted>
  <dcterms:created xsi:type="dcterms:W3CDTF">2000-07-27T08:49:33Z</dcterms:created>
  <dcterms:modified xsi:type="dcterms:W3CDTF">2020-03-20T05:13:02Z</dcterms:modified>
</cp:coreProperties>
</file>