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7" r:id="rId3"/>
    <p:sldId id="308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1B"/>
    <a:srgbClr val="CFE7F5"/>
    <a:srgbClr val="F5C61B"/>
    <a:srgbClr val="FFE701"/>
    <a:srgbClr val="907206"/>
    <a:srgbClr val="171717"/>
    <a:srgbClr val="C9A009"/>
    <a:srgbClr val="D5A909"/>
    <a:srgbClr val="B85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6331" autoAdjust="0"/>
  </p:normalViewPr>
  <p:slideViewPr>
    <p:cSldViewPr>
      <p:cViewPr varScale="1">
        <p:scale>
          <a:sx n="96" d="100"/>
          <a:sy n="96" d="100"/>
        </p:scale>
        <p:origin x="6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36664-BBCE-4049-B85A-55A85C7D520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8C8E-7C39-46B4-944C-1F87FD637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0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ppttemplate.net/?utm_source=ppt&amp;utm_medium=link&amp;utm_term=basic&amp;utm_content=0001&amp;utm_campaign=ppt" TargetMode="External"/><Relationship Id="rId7" Type="http://schemas.openxmlformats.org/officeDocument/2006/relationships/hyperlink" Target="http://ppttemplate.net/?utm_source=ppt&amp;utm_medium=logo&amp;utm_term=basic&amp;utm_content=0001&amp;utm_campaign=ppt" TargetMode="External"/><Relationship Id="rId2" Type="http://schemas.openxmlformats.org/officeDocument/2006/relationships/hyperlink" Target="https://twitter.com/ppttemplatenet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g"/><Relationship Id="rId5" Type="http://schemas.openxmlformats.org/officeDocument/2006/relationships/hyperlink" Target="http://slidehunter.com/" TargetMode="External"/><Relationship Id="rId4" Type="http://schemas.openxmlformats.org/officeDocument/2006/relationships/hyperlink" Target="http://slideonline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C9A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flipV="1">
            <a:off x="8610600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flipH="1" flipV="1">
            <a:off x="4932908" y="5623923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8610600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4932908" y="1040130"/>
            <a:ext cx="242596" cy="194310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34440"/>
            <a:ext cx="9144000" cy="43891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 userDrawn="1"/>
        </p:nvSpPr>
        <p:spPr>
          <a:xfrm flipV="1">
            <a:off x="5022166" y="1039767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6170"/>
            <a:ext cx="5410200" cy="60463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618096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1" y="4191000"/>
            <a:ext cx="9144001" cy="143256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5022166" y="3429000"/>
            <a:ext cx="3740834" cy="2389233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1"/>
            <a:ext cx="8382000" cy="3962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8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>
              <a:defRPr 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7695029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7"/>
            <a:ext cx="9144000" cy="1399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6550567" y="381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flipH="1">
            <a:off x="6522100" y="381116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7695029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6522100" y="1843029"/>
            <a:ext cx="7737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6550567" y="1143000"/>
            <a:ext cx="1193067" cy="762000"/>
          </a:xfrm>
          <a:prstGeom prst="triangle">
            <a:avLst/>
          </a:prstGeom>
          <a:solidFill>
            <a:srgbClr val="00B0F0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9120"/>
            <a:ext cx="5410200" cy="640080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n-US" sz="3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228600" y="1205132"/>
            <a:ext cx="3581400" cy="3810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FFE70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64950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20265" y="622543"/>
            <a:ext cx="853971" cy="1040914"/>
            <a:chOff x="6522100" y="381000"/>
            <a:chExt cx="1250300" cy="1524000"/>
          </a:xfrm>
        </p:grpSpPr>
        <p:sp>
          <p:nvSpPr>
            <p:cNvPr id="7" name="Freeform 6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2" name="Freeform 11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579120"/>
            <a:ext cx="5410200" cy="1097280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24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 lvl="0" algn="l"/>
            <a:r>
              <a:rPr lang="en-US" smtClean="0"/>
              <a:t>Download More</a:t>
            </a:r>
            <a:br>
              <a:rPr lang="en-US" smtClean="0"/>
            </a:br>
            <a:r>
              <a:rPr lang="en-US" smtClean="0"/>
              <a:t>Free PowerPoint Templates</a:t>
            </a:r>
            <a:endParaRPr lang="en-US"/>
          </a:p>
        </p:txBody>
      </p:sp>
      <p:sp>
        <p:nvSpPr>
          <p:cNvPr id="16" name="Content Placeholder 1"/>
          <p:cNvSpPr txBox="1">
            <a:spLocks/>
          </p:cNvSpPr>
          <p:nvPr userDrawn="1"/>
        </p:nvSpPr>
        <p:spPr>
          <a:xfrm>
            <a:off x="228600" y="1981200"/>
            <a:ext cx="41909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dirty="0" smtClean="0">
                <a:solidFill>
                  <a:prstClr val="black"/>
                </a:solidFill>
              </a:rPr>
              <a:t>Thank you!</a:t>
            </a:r>
            <a:endParaRPr lang="en-US" sz="28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this PowerPoint template for free based on creative commons </a:t>
            </a:r>
            <a:r>
              <a:rPr lang="en-US" sz="1600" smtClean="0">
                <a:solidFill>
                  <a:prstClr val="black"/>
                </a:solidFill>
              </a:rPr>
              <a:t>license.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2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8" name="Rectangle 17">
            <a:hlinkClick r:id="rId4"/>
          </p:cNvPr>
          <p:cNvSpPr/>
          <p:nvPr userDrawn="1"/>
        </p:nvSpPr>
        <p:spPr>
          <a:xfrm>
            <a:off x="5475288" y="5791200"/>
            <a:ext cx="2982912" cy="609600"/>
          </a:xfrm>
          <a:prstGeom prst="rect">
            <a:avLst/>
          </a:prstGeom>
          <a:gradFill>
            <a:gsLst>
              <a:gs pos="47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87000">
                <a:schemeClr val="bg1">
                  <a:lumMod val="65000"/>
                </a:schemeClr>
              </a:gs>
            </a:gsLst>
            <a:lin ang="16200000" scaled="0"/>
          </a:gradFill>
          <a:ln w="22225" cap="sq" cmpd="sng">
            <a:solidFill>
              <a:schemeClr val="tx1">
                <a:lumMod val="75000"/>
                <a:lumOff val="25000"/>
              </a:schemeClr>
            </a:solidFill>
            <a:bevel/>
          </a:ln>
          <a:effectLst>
            <a:glow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Upload to Slide Online.com</a:t>
            </a:r>
          </a:p>
        </p:txBody>
      </p:sp>
      <p:sp>
        <p:nvSpPr>
          <p:cNvPr id="19" name="Rectangle 18">
            <a:hlinkClick r:id="rId5"/>
          </p:cNvPr>
          <p:cNvSpPr/>
          <p:nvPr userDrawn="1"/>
        </p:nvSpPr>
        <p:spPr>
          <a:xfrm>
            <a:off x="692945" y="5791200"/>
            <a:ext cx="2982912" cy="609600"/>
          </a:xfrm>
          <a:prstGeom prst="rect">
            <a:avLst/>
          </a:prstGeom>
          <a:effectLst>
            <a:innerShdw blurRad="304800" dist="50800" dir="81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Download Free Templates</a:t>
            </a:r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181600"/>
            <a:ext cx="1511733" cy="361782"/>
          </a:xfrm>
          <a:prstGeom prst="rect">
            <a:avLst/>
          </a:prstGeom>
        </p:spPr>
      </p:pic>
      <p:pic>
        <p:nvPicPr>
          <p:cNvPr id="21" name="Picture 2" descr="E:\cloud\drive\websites\ppttemplate\ppt\logo-ppttemplate.png">
            <a:hlinkClick r:id="rId7"/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-3629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"/>
          <p:cNvSpPr txBox="1">
            <a:spLocks/>
          </p:cNvSpPr>
          <p:nvPr userDrawn="1"/>
        </p:nvSpPr>
        <p:spPr>
          <a:xfrm>
            <a:off x="4876800" y="1981200"/>
            <a:ext cx="4038599" cy="47244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4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81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7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2400" y="2514600"/>
            <a:ext cx="6858000" cy="1823830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GeekOS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0</a:t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thread and key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8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Purpose</a:t>
            </a:r>
          </a:p>
          <a:p>
            <a:pPr lvl="1"/>
            <a:r>
              <a:rPr lang="en-US" altLang="ko-KR" dirty="0"/>
              <a:t>get you familiar with the development environment and </a:t>
            </a:r>
            <a:r>
              <a:rPr lang="en-US" altLang="ko-KR" dirty="0" smtClean="0"/>
              <a:t>simulator</a:t>
            </a:r>
          </a:p>
          <a:p>
            <a:r>
              <a:rPr lang="en-US" altLang="ko-KR" dirty="0" smtClean="0"/>
              <a:t>Assignment</a:t>
            </a:r>
          </a:p>
          <a:p>
            <a:pPr lvl="1"/>
            <a:r>
              <a:rPr lang="en-US" altLang="ko-KR" dirty="0"/>
              <a:t>write a simple kernel mode thread that prints a </a:t>
            </a:r>
            <a:r>
              <a:rPr lang="en-US" altLang="ko-KR" dirty="0" smtClean="0"/>
              <a:t>message</a:t>
            </a:r>
          </a:p>
          <a:p>
            <a:pPr lvl="1"/>
            <a:r>
              <a:rPr lang="en-US" altLang="ko-KR" dirty="0"/>
              <a:t>prompts for keyboard input until the exit command is </a:t>
            </a:r>
            <a:r>
              <a:rPr lang="en-US" altLang="ko-KR" dirty="0" smtClean="0"/>
              <a:t>entered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0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a kernel thread</a:t>
            </a:r>
          </a:p>
          <a:p>
            <a:pPr lvl="1"/>
            <a:r>
              <a:rPr lang="en-US" altLang="ko-KR" dirty="0" smtClean="0"/>
              <a:t>See the functions in </a:t>
            </a:r>
            <a:r>
              <a:rPr lang="en-US" altLang="ko-KR" dirty="0" err="1" smtClean="0"/>
              <a:t>kthread.c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You need to use </a:t>
            </a:r>
            <a:r>
              <a:rPr lang="en-US" altLang="ko-KR" i="1" dirty="0" err="1" smtClean="0"/>
              <a:t>Start_Kernel_Thread</a:t>
            </a:r>
            <a:endParaRPr lang="en-US" altLang="ko-KR" i="1" dirty="0" smtClean="0"/>
          </a:p>
          <a:p>
            <a:pPr lvl="1"/>
            <a:r>
              <a:rPr lang="en-US" altLang="ko-KR" dirty="0" smtClean="0"/>
              <a:t>You need to implement thread function.</a:t>
            </a:r>
          </a:p>
          <a:p>
            <a:r>
              <a:rPr lang="en-US" altLang="ko-KR" dirty="0" smtClean="0"/>
              <a:t>Kernel thread function</a:t>
            </a:r>
          </a:p>
          <a:p>
            <a:pPr lvl="1"/>
            <a:r>
              <a:rPr lang="en-US" altLang="ko-KR" dirty="0" smtClean="0"/>
              <a:t>Print out “Hello from xxx” (xxx is your student ID).</a:t>
            </a:r>
          </a:p>
          <a:p>
            <a:pPr lvl="1"/>
            <a:r>
              <a:rPr lang="en-US" altLang="ko-KR" dirty="0" smtClean="0"/>
              <a:t>Call the function </a:t>
            </a:r>
            <a:r>
              <a:rPr lang="en-US" altLang="ko-KR" i="1" dirty="0" err="1" smtClean="0"/>
              <a:t>Wait_For_Key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keyboard.c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echo each character entered</a:t>
            </a:r>
          </a:p>
          <a:p>
            <a:pPr lvl="1"/>
            <a:r>
              <a:rPr lang="en-US" altLang="ko-KR" dirty="0" smtClean="0"/>
              <a:t>Repeat until Ctrl-D is entered.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4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95600"/>
            <a:ext cx="6838950" cy="337185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99374" y="480060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 부분 변경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8" idx="1"/>
          </p:cNvCxnSpPr>
          <p:nvPr/>
        </p:nvCxnSpPr>
        <p:spPr>
          <a:xfrm rot="10800000">
            <a:off x="3505200" y="4800600"/>
            <a:ext cx="4194174" cy="184666"/>
          </a:xfrm>
          <a:prstGeom prst="bentConnector3">
            <a:avLst>
              <a:gd name="adj1" fmla="val 101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15200" y="5319585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Spawner</a:t>
            </a:r>
            <a:r>
              <a:rPr lang="ko-KR" altLang="en-US" sz="1400" dirty="0" smtClean="0"/>
              <a:t>를 </a:t>
            </a:r>
            <a:endParaRPr lang="en-US" altLang="ko-KR" sz="1400" dirty="0" smtClean="0"/>
          </a:p>
          <a:p>
            <a:r>
              <a:rPr lang="ko-KR" altLang="en-US" sz="1400" dirty="0" smtClean="0"/>
              <a:t>다른 함수로 구현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786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static void </a:t>
            </a:r>
            <a:r>
              <a:rPr lang="en-US" altLang="ko-KR" dirty="0" err="1" smtClean="0"/>
              <a:t>my_func</a:t>
            </a:r>
            <a:r>
              <a:rPr lang="en-US" altLang="ko-KR" dirty="0" smtClean="0"/>
              <a:t>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id = /* yours */;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Keycode</a:t>
            </a:r>
            <a:r>
              <a:rPr lang="en-US" altLang="ko-KR" dirty="0" smtClean="0"/>
              <a:t> key=0;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while(/* key is not Ctrl-D */)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Print(“Hello from %d : ”, id);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key=</a:t>
            </a:r>
            <a:r>
              <a:rPr lang="en-US" altLang="ko-KR" dirty="0" err="1" smtClean="0"/>
              <a:t>Wait_For_Key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// Print key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Skeleton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7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온라인 강의는 출석 확인용으로 사용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프로젝트 수행 전에 스스로 익숙해 질 수 있는 기회</a:t>
            </a:r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점수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1043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14910</TotalTime>
  <Words>171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SH_radial_light_grey</vt:lpstr>
      <vt:lpstr>GeekOS Project 0 Kernel thread and key</vt:lpstr>
      <vt:lpstr>Project 0</vt:lpstr>
      <vt:lpstr>Assignment</vt:lpstr>
      <vt:lpstr>실습</vt:lpstr>
      <vt:lpstr>Skeleton</vt:lpstr>
      <vt:lpstr>점수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Park Moonju</cp:lastModifiedBy>
  <cp:revision>237</cp:revision>
  <dcterms:created xsi:type="dcterms:W3CDTF">2013-08-12T05:24:51Z</dcterms:created>
  <dcterms:modified xsi:type="dcterms:W3CDTF">2020-03-23T07:48:57Z</dcterms:modified>
</cp:coreProperties>
</file>