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96" r:id="rId3"/>
    <p:sldId id="305" r:id="rId4"/>
    <p:sldId id="313" r:id="rId5"/>
    <p:sldId id="314" r:id="rId6"/>
    <p:sldId id="319" r:id="rId7"/>
    <p:sldId id="320" r:id="rId8"/>
    <p:sldId id="321" r:id="rId9"/>
    <p:sldId id="318" r:id="rId10"/>
    <p:sldId id="317" r:id="rId11"/>
    <p:sldId id="316" r:id="rId12"/>
    <p:sldId id="315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5603" autoAdjust="0"/>
  </p:normalViewPr>
  <p:slideViewPr>
    <p:cSldViewPr>
      <p:cViewPr varScale="1">
        <p:scale>
          <a:sx n="92" d="100"/>
          <a:sy n="92" d="100"/>
        </p:scale>
        <p:origin x="7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Download More</a:t>
            </a:r>
            <a:br>
              <a:rPr lang="en-US" smtClean="0"/>
            </a:br>
            <a:r>
              <a:rPr lang="en-US" smtClean="0"/>
              <a:t>Free PowerPoint Templates</a:t>
            </a:r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Thank you!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 smtClean="0">
                <a:solidFill>
                  <a:prstClr val="black"/>
                </a:solidFill>
              </a:rPr>
              <a:t>license.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-152400" y="2514600"/>
            <a:ext cx="6858000" cy="1823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3</a:t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howing process info.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9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can we pass data between kernel and user space?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 err="1" smtClean="0"/>
              <a:t>userseg.c</a:t>
            </a:r>
            <a:endParaRPr lang="en-US" altLang="ko-KR" dirty="0" smtClean="0"/>
          </a:p>
          <a:p>
            <a:pPr lvl="1"/>
            <a:r>
              <a:rPr lang="en-US" altLang="ko-KR" i="1" dirty="0" err="1" smtClean="0"/>
              <a:t>Validate_User_Memory</a:t>
            </a:r>
            <a:endParaRPr lang="ko-KR" altLang="ko-KR" i="1" dirty="0"/>
          </a:p>
          <a:p>
            <a:pPr lvl="1"/>
            <a:r>
              <a:rPr lang="en-US" altLang="ko-KR" dirty="0" smtClean="0"/>
              <a:t>Convert </a:t>
            </a:r>
            <a:r>
              <a:rPr lang="en-US" altLang="ko-KR" dirty="0"/>
              <a:t>the pointer from user space to kernel space</a:t>
            </a:r>
            <a:endParaRPr lang="ko-KR" altLang="ko-KR" dirty="0"/>
          </a:p>
          <a:p>
            <a:pPr lvl="1"/>
            <a:r>
              <a:rPr lang="en-US" altLang="ko-KR" dirty="0" smtClean="0"/>
              <a:t>Copy </a:t>
            </a:r>
            <a:r>
              <a:rPr lang="en-US" altLang="ko-KR" dirty="0"/>
              <a:t>from </a:t>
            </a:r>
            <a:r>
              <a:rPr lang="en-US" altLang="ko-KR" dirty="0" smtClean="0"/>
              <a:t>absolute </a:t>
            </a:r>
            <a:r>
              <a:rPr lang="en-US" altLang="ko-KR" dirty="0"/>
              <a:t>(</a:t>
            </a:r>
            <a:r>
              <a:rPr lang="en-US" altLang="ko-KR" dirty="0" err="1"/>
              <a:t>e.g</a:t>
            </a:r>
            <a:r>
              <a:rPr lang="en-US" altLang="ko-KR" dirty="0"/>
              <a:t> converted) value of </a:t>
            </a:r>
            <a:r>
              <a:rPr lang="en-US" altLang="ko-KR" b="1" dirty="0" err="1"/>
              <a:t>srcInUser</a:t>
            </a:r>
            <a:r>
              <a:rPr lang="en-US" altLang="ko-KR" dirty="0"/>
              <a:t> to </a:t>
            </a:r>
            <a:r>
              <a:rPr lang="en-US" altLang="ko-KR" b="1" dirty="0" err="1"/>
              <a:t>destInKernel</a:t>
            </a:r>
            <a:endParaRPr lang="ko-KR" altLang="ko-KR" dirty="0"/>
          </a:p>
          <a:p>
            <a:pPr lvl="1"/>
            <a:r>
              <a:rPr lang="en-US" altLang="ko-KR" dirty="0" smtClean="0"/>
              <a:t>Return </a:t>
            </a:r>
            <a:r>
              <a:rPr lang="en-US" altLang="ko-KR" dirty="0"/>
              <a:t>TRUE if </a:t>
            </a:r>
            <a:r>
              <a:rPr lang="en-US" altLang="ko-KR" b="1" dirty="0" err="1"/>
              <a:t>srcInUser</a:t>
            </a:r>
            <a:r>
              <a:rPr lang="en-US" altLang="ko-KR" dirty="0"/>
              <a:t> was legal (even if copy was truncated, see below) </a:t>
            </a:r>
            <a:endParaRPr lang="ko-KR" altLang="ko-KR" dirty="0"/>
          </a:p>
          <a:p>
            <a:pPr lvl="1"/>
            <a:r>
              <a:rPr lang="en-US" altLang="ko-KR" dirty="0"/>
              <a:t>return FALSE if </a:t>
            </a:r>
            <a:r>
              <a:rPr lang="en-US" altLang="ko-KR" b="1" dirty="0" err="1"/>
              <a:t>srcInUser</a:t>
            </a:r>
            <a:r>
              <a:rPr lang="en-US" altLang="ko-KR" dirty="0"/>
              <a:t> was illegal i.e. out of </a:t>
            </a:r>
            <a:r>
              <a:rPr lang="en-US" altLang="ko-KR" dirty="0" smtClean="0"/>
              <a:t>bounds</a:t>
            </a:r>
          </a:p>
          <a:p>
            <a:r>
              <a:rPr lang="en-US" altLang="ko-KR" dirty="0" smtClean="0"/>
              <a:t>NOTE</a:t>
            </a:r>
          </a:p>
          <a:p>
            <a:pPr lvl="1"/>
            <a:r>
              <a:rPr lang="en-US" altLang="ko-KR" dirty="0" err="1"/>
              <a:t>Copy_To_User</a:t>
            </a:r>
            <a:r>
              <a:rPr lang="en-US" altLang="ko-KR" dirty="0"/>
              <a:t>/</a:t>
            </a:r>
            <a:r>
              <a:rPr lang="en-US" altLang="ko-KR" dirty="0" err="1"/>
              <a:t>Copy_From_User</a:t>
            </a:r>
            <a:r>
              <a:rPr lang="en-US" altLang="ko-KR" dirty="0"/>
              <a:t> do not allocate/free any buffers. The caller takes care of </a:t>
            </a:r>
            <a:r>
              <a:rPr lang="en-US" altLang="ko-KR" dirty="0" smtClean="0"/>
              <a:t>that.</a:t>
            </a:r>
          </a:p>
          <a:p>
            <a:pPr lvl="1"/>
            <a:r>
              <a:rPr lang="en-GB" altLang="ko-KR" dirty="0">
                <a:ea typeface="굴림" panose="020B0600000101010101" pitchFamily="50" charset="-127"/>
              </a:rPr>
              <a:t>For strings, add \0 and terminate at MAX_USER_STRING in caller or another function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 err="1">
                <a:ea typeface="굴림" panose="020B0600000101010101" pitchFamily="50" charset="-127"/>
              </a:rPr>
              <a:t>Copy_From</a:t>
            </a:r>
            <a:r>
              <a:rPr lang="en-GB" altLang="ko-KR" dirty="0">
                <a:ea typeface="굴림" panose="020B0600000101010101" pitchFamily="50" charset="-127"/>
              </a:rPr>
              <a:t>/</a:t>
            </a:r>
            <a:r>
              <a:rPr lang="en-GB" altLang="ko-KR" dirty="0" err="1">
                <a:ea typeface="굴림" panose="020B0600000101010101" pitchFamily="50" charset="-127"/>
              </a:rPr>
              <a:t>To_User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Runnable task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Ready queue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존재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running</a:t>
            </a:r>
            <a:endParaRPr lang="en-US" altLang="ko-KR" dirty="0" smtClean="0"/>
          </a:p>
          <a:p>
            <a:r>
              <a:rPr lang="en-US" dirty="0" err="1" smtClean="0"/>
              <a:t>GeekOS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ready queue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dirty="0" err="1" smtClean="0"/>
              <a:t>s_runQueue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syscall.c</a:t>
            </a:r>
            <a:r>
              <a:rPr lang="en-US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SYS_PS 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extern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extern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All_Thread_List</a:t>
            </a:r>
            <a:r>
              <a:rPr lang="en-US" dirty="0"/>
              <a:t> </a:t>
            </a:r>
            <a:r>
              <a:rPr lang="en-US" dirty="0" err="1"/>
              <a:t>s_allThreadList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extern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Thread_Queue</a:t>
            </a:r>
            <a:r>
              <a:rPr lang="en-US" dirty="0"/>
              <a:t> </a:t>
            </a:r>
            <a:r>
              <a:rPr lang="en-US" dirty="0" err="1"/>
              <a:t>s_runQueue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kthread.c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정의됨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수행중인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g_currentThreads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cpuID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Alive &amp; ready queue</a:t>
            </a:r>
            <a:r>
              <a:rPr lang="ko-KR" altLang="en-US" dirty="0" smtClean="0"/>
              <a:t>에 존재 </a:t>
            </a:r>
            <a:r>
              <a:rPr lang="en-US" altLang="ko-KR" dirty="0" smtClean="0">
                <a:sym typeface="Wingdings" panose="05000000000000000000" pitchFamily="2" charset="2"/>
              </a:rPr>
              <a:t> Runnable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Alive but not in ready queue  Blocked 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6200" y="579120"/>
            <a:ext cx="723900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know a process is runnable?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ps.exe</a:t>
            </a:r>
          </a:p>
          <a:p>
            <a:pPr lvl="1"/>
            <a:r>
              <a:rPr lang="en-US" altLang="ko-KR" dirty="0" smtClean="0"/>
              <a:t>Complete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/user/</a:t>
            </a:r>
            <a:r>
              <a:rPr lang="en-US" altLang="ko-KR" dirty="0" err="1" smtClean="0"/>
              <a:t>ps.c</a:t>
            </a:r>
            <a:r>
              <a:rPr lang="en-US" altLang="ko-KR" dirty="0" smtClean="0"/>
              <a:t> which has an empty main().</a:t>
            </a:r>
          </a:p>
          <a:p>
            <a:pPr lvl="1"/>
            <a:r>
              <a:rPr lang="en-US" altLang="ko-KR" dirty="0" smtClean="0"/>
              <a:t>No argument.</a:t>
            </a:r>
          </a:p>
          <a:p>
            <a:pPr lvl="1"/>
            <a:r>
              <a:rPr lang="en-US" altLang="ko-KR" dirty="0" smtClean="0"/>
              <a:t>Should execute the </a:t>
            </a:r>
            <a:r>
              <a:rPr lang="en-US" altLang="ko-KR" dirty="0" err="1" smtClean="0"/>
              <a:t>Sys_PS</a:t>
            </a:r>
            <a:r>
              <a:rPr lang="en-US" altLang="ko-KR" dirty="0" smtClean="0"/>
              <a:t> system call</a:t>
            </a:r>
          </a:p>
          <a:p>
            <a:pPr lvl="2"/>
            <a:r>
              <a:rPr lang="en-US" altLang="ko-KR" dirty="0" smtClean="0"/>
              <a:t>The function PS is defined in include/</a:t>
            </a:r>
            <a:r>
              <a:rPr lang="en-US" altLang="ko-KR" dirty="0" err="1" smtClean="0"/>
              <a:t>libc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process.h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PS()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Status field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 : runnable</a:t>
            </a:r>
          </a:p>
          <a:p>
            <a:pPr lvl="2"/>
            <a:r>
              <a:rPr lang="en-US" altLang="ko-KR" dirty="0" smtClean="0"/>
              <a:t>B : blocked</a:t>
            </a:r>
          </a:p>
          <a:p>
            <a:pPr lvl="2"/>
            <a:r>
              <a:rPr lang="en-US" altLang="ko-KR" dirty="0" smtClean="0"/>
              <a:t>Z : zombie</a:t>
            </a:r>
          </a:p>
          <a:p>
            <a:pPr lvl="1"/>
            <a:r>
              <a:rPr lang="en-US" altLang="ko-KR" dirty="0" smtClean="0"/>
              <a:t>Affinity: -1 </a:t>
            </a:r>
            <a:r>
              <a:rPr lang="en-US" altLang="ko-KR" dirty="0" smtClean="0">
                <a:sym typeface="Wingdings" panose="05000000000000000000" pitchFamily="2" charset="2"/>
              </a:rPr>
              <a:t> 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Must have at least 20 entries.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Printing process table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User application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114801"/>
            <a:ext cx="4754100" cy="225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5292" y="3782683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Format string as given as in </a:t>
            </a:r>
            <a:r>
              <a:rPr lang="en-US" altLang="ko-KR" dirty="0" err="1" smtClean="0"/>
              <a:t>ps.c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770" y="5449670"/>
            <a:ext cx="3327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 the core it currently running</a:t>
            </a:r>
          </a:p>
          <a:p>
            <a:r>
              <a:rPr lang="en-US" altLang="ko-KR" dirty="0" smtClean="0"/>
              <a:t>if it is runnable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우리는 코어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만 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786963" y="5449670"/>
            <a:ext cx="1623237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3786963" y="5911335"/>
            <a:ext cx="1623237" cy="2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소스코드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syscall.c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/>
              <a:t>ps.c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코드는 </a:t>
            </a:r>
            <a:r>
              <a:rPr lang="ko-KR" altLang="en-US" dirty="0" smtClean="0"/>
              <a:t>압축하여 이러닝 사이트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쉘에서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long.exe </a:t>
            </a:r>
            <a:r>
              <a:rPr lang="ko-KR" altLang="en-US" dirty="0" smtClean="0"/>
              <a:t>명령 두 번 수행 후 </a:t>
            </a:r>
            <a:r>
              <a:rPr lang="en-US" altLang="ko-KR" dirty="0" smtClean="0"/>
              <a:t>ps.exe </a:t>
            </a:r>
            <a:r>
              <a:rPr lang="ko-KR" altLang="en-US" dirty="0" smtClean="0"/>
              <a:t>수행하여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$ /c/long.exe &amp;</a:t>
            </a:r>
          </a:p>
          <a:p>
            <a:pPr marL="457200" lvl="1" indent="0">
              <a:buNone/>
            </a:pPr>
            <a:r>
              <a:rPr lang="en-US" altLang="ko-KR" dirty="0"/>
              <a:t>$ /c/long.exe &amp;</a:t>
            </a:r>
          </a:p>
          <a:p>
            <a:pPr marL="457200" lvl="1" indent="0">
              <a:buNone/>
            </a:pPr>
            <a:r>
              <a:rPr lang="en-US" altLang="ko-KR" dirty="0" smtClean="0"/>
              <a:t>$ /c/ps.exe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테스트 오류 당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Crash </a:t>
            </a:r>
            <a:r>
              <a:rPr lang="ko-KR" altLang="en-US" dirty="0" smtClean="0"/>
              <a:t>할 경우 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및 평가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purpose</a:t>
            </a:r>
          </a:p>
          <a:p>
            <a:pPr lvl="1"/>
            <a:r>
              <a:rPr lang="en-US" altLang="ko-KR" dirty="0"/>
              <a:t>augmenting the </a:t>
            </a:r>
            <a:r>
              <a:rPr lang="en-US" altLang="ko-KR" dirty="0" err="1"/>
              <a:t>GeekOS</a:t>
            </a:r>
            <a:r>
              <a:rPr lang="en-US" altLang="ko-KR" dirty="0"/>
              <a:t> process services </a:t>
            </a:r>
            <a:r>
              <a:rPr lang="en-US" altLang="ko-KR" dirty="0" smtClean="0"/>
              <a:t>to</a:t>
            </a:r>
          </a:p>
          <a:p>
            <a:pPr lvl="2"/>
            <a:r>
              <a:rPr lang="en-US" altLang="ko-KR" dirty="0" smtClean="0"/>
              <a:t>enable </a:t>
            </a:r>
            <a:r>
              <a:rPr lang="en-US" altLang="ko-KR" dirty="0"/>
              <a:t>to view the currently running processes and their status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5410200" cy="640080"/>
          </a:xfrm>
        </p:spPr>
        <p:txBody>
          <a:bodyPr/>
          <a:lstStyle/>
          <a:p>
            <a:r>
              <a:rPr lang="en-US" altLang="ko-KR" dirty="0" smtClean="0"/>
              <a:t>Project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process in 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 is essentially a </a:t>
            </a:r>
            <a:r>
              <a:rPr lang="en-US" altLang="ko-KR" dirty="0" err="1" smtClean="0"/>
              <a:t>Kernel_Thread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With attached </a:t>
            </a:r>
            <a:r>
              <a:rPr lang="en-US" altLang="ko-KR" dirty="0" err="1" smtClean="0"/>
              <a:t>User_Context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refCount</a:t>
            </a:r>
            <a:r>
              <a:rPr lang="en-US" altLang="ko-KR" dirty="0" smtClean="0"/>
              <a:t> field</a:t>
            </a:r>
            <a:r>
              <a:rPr lang="en-US" altLang="ko-KR" dirty="0"/>
              <a:t>: indicate the number of kernel threads interested in this thread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 least 1 if it is alive (its own reference to itself</a:t>
            </a:r>
            <a:r>
              <a:rPr lang="en-US" altLang="ko-KR" dirty="0" smtClean="0"/>
              <a:t>).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Life of a user process and </a:t>
            </a:r>
            <a:r>
              <a:rPr lang="en-US" altLang="ko-KR" dirty="0" err="1" smtClean="0"/>
              <a:t>refCount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 process started by </a:t>
            </a:r>
            <a:r>
              <a:rPr lang="en-US" altLang="ko-KR" dirty="0" err="1" smtClean="0"/>
              <a:t>Start_User_Thread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refCount</a:t>
            </a:r>
            <a:r>
              <a:rPr lang="en-US" altLang="ko-KR" dirty="0" smtClean="0"/>
              <a:t> is 2 if detached=false : 1 from itself &amp; another from the parent process.</a:t>
            </a:r>
          </a:p>
          <a:p>
            <a:pPr lvl="1"/>
            <a:r>
              <a:rPr lang="en-US" altLang="ko-KR" dirty="0" smtClean="0"/>
              <a:t>If a process terminates by Exit, it detaches itself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refCount</a:t>
            </a:r>
            <a:r>
              <a:rPr lang="en-US" altLang="ko-KR" dirty="0" smtClean="0">
                <a:sym typeface="Wingdings" panose="05000000000000000000" pitchFamily="2" charset="2"/>
              </a:rPr>
              <a:t>--;</a:t>
            </a:r>
          </a:p>
          <a:p>
            <a:pPr lvl="1"/>
            <a:r>
              <a:rPr lang="en-US" altLang="ko-KR" dirty="0" smtClean="0"/>
              <a:t>When the parent calls Wait, it removes the reference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refCount</a:t>
            </a:r>
            <a:r>
              <a:rPr lang="en-US" altLang="ko-KR" dirty="0" smtClean="0">
                <a:sym typeface="Wingdings" panose="05000000000000000000" pitchFamily="2" charset="2"/>
              </a:rPr>
              <a:t>--;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in normal case, Exit &amp; Wait make </a:t>
            </a:r>
            <a:r>
              <a:rPr lang="en-US" altLang="ko-KR" dirty="0" err="1" smtClean="0">
                <a:sym typeface="Wingdings" panose="05000000000000000000" pitchFamily="2" charset="2"/>
              </a:rPr>
              <a:t>refCount</a:t>
            </a:r>
            <a:r>
              <a:rPr lang="en-US" altLang="ko-KR" dirty="0" smtClean="0">
                <a:sym typeface="Wingdings" panose="05000000000000000000" pitchFamily="2" charset="2"/>
              </a:rPr>
              <a:t> = 0.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process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Kernel_Thread</a:t>
            </a:r>
            <a:r>
              <a:rPr lang="en-US" altLang="ko-KR" dirty="0" smtClean="0"/>
              <a:t> (include/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kthread.h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refCount</a:t>
            </a:r>
            <a:r>
              <a:rPr lang="en-US" altLang="ko-KR" dirty="0" smtClean="0"/>
              <a:t>=0, alive=false</a:t>
            </a:r>
          </a:p>
          <a:p>
            <a:pPr lvl="1"/>
            <a:r>
              <a:rPr lang="en-US" altLang="ko-KR" dirty="0" smtClean="0"/>
              <a:t>Totally dead zombie. </a:t>
            </a:r>
          </a:p>
          <a:p>
            <a:pPr lvl="1"/>
            <a:r>
              <a:rPr lang="en-US" altLang="ko-KR" dirty="0" smtClean="0"/>
              <a:t>It will soon be reaped.</a:t>
            </a:r>
          </a:p>
          <a:p>
            <a:r>
              <a:rPr lang="en-US" altLang="ko-KR" dirty="0" err="1" smtClean="0"/>
              <a:t>refCount</a:t>
            </a:r>
            <a:r>
              <a:rPr lang="en-US" altLang="ko-KR" dirty="0" smtClean="0"/>
              <a:t>=1, alive=false, background=false</a:t>
            </a:r>
          </a:p>
          <a:p>
            <a:pPr lvl="1"/>
            <a:r>
              <a:rPr lang="en-US" altLang="ko-KR" dirty="0" smtClean="0"/>
              <a:t>A zombie not on the graveyard queue. </a:t>
            </a:r>
          </a:p>
          <a:p>
            <a:pPr lvl="1"/>
            <a:r>
              <a:rPr lang="en-US" altLang="ko-KR" dirty="0" smtClean="0"/>
              <a:t>Process Exited, but the parent hasn’t called Wait.</a:t>
            </a:r>
          </a:p>
          <a:p>
            <a:r>
              <a:rPr lang="en-US" altLang="ko-KR" dirty="0" err="1" smtClean="0"/>
              <a:t>refCount</a:t>
            </a:r>
            <a:r>
              <a:rPr lang="en-US" altLang="ko-KR" dirty="0" smtClean="0"/>
              <a:t>=1, alive=true, background=true</a:t>
            </a:r>
          </a:p>
          <a:p>
            <a:pPr lvl="1"/>
            <a:r>
              <a:rPr lang="en-US" altLang="ko-KR" dirty="0" smtClean="0"/>
              <a:t>A background process.</a:t>
            </a:r>
          </a:p>
          <a:p>
            <a:pPr lvl="1"/>
            <a:r>
              <a:rPr lang="en-US" altLang="ko-KR" dirty="0" smtClean="0"/>
              <a:t>The parent should not Wait for this.</a:t>
            </a:r>
          </a:p>
          <a:p>
            <a:r>
              <a:rPr lang="en-US" altLang="ko-KR" dirty="0" err="1" smtClean="0"/>
              <a:t>refCount</a:t>
            </a:r>
            <a:r>
              <a:rPr lang="en-US" altLang="ko-KR" dirty="0" smtClean="0"/>
              <a:t>=2, alive=true, background=false</a:t>
            </a:r>
          </a:p>
          <a:p>
            <a:pPr lvl="1"/>
            <a:r>
              <a:rPr lang="en-US" altLang="ko-KR" dirty="0" smtClean="0"/>
              <a:t>A foreground process.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lifetime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34339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Implement </a:t>
            </a:r>
            <a:r>
              <a:rPr lang="en-US" altLang="ko-KR" dirty="0" err="1" smtClean="0"/>
              <a:t>Sys_Ps</a:t>
            </a:r>
            <a:r>
              <a:rPr lang="en-US" altLang="ko-KR" dirty="0" smtClean="0"/>
              <a:t>() system call</a:t>
            </a:r>
          </a:p>
          <a:p>
            <a:pPr lvl="1"/>
            <a:r>
              <a:rPr lang="en-US" altLang="ko-KR" dirty="0" smtClean="0"/>
              <a:t>Return value: the number of processes in the system.</a:t>
            </a:r>
          </a:p>
          <a:p>
            <a:pPr lvl="1"/>
            <a:r>
              <a:rPr lang="en-US" altLang="ko-KR" dirty="0" smtClean="0"/>
              <a:t>Argument: pointer to an array of </a:t>
            </a:r>
            <a:r>
              <a:rPr lang="en-US" altLang="ko-KR" dirty="0" err="1" smtClean="0"/>
              <a:t>Process_Info</a:t>
            </a:r>
            <a:r>
              <a:rPr lang="en-US" altLang="ko-KR" dirty="0" smtClean="0"/>
              <a:t> and the </a:t>
            </a:r>
            <a:r>
              <a:rPr lang="en-US" altLang="ko-KR" dirty="0" smtClean="0"/>
              <a:t>number</a:t>
            </a:r>
            <a:r>
              <a:rPr lang="en-US" altLang="ko-KR" dirty="0" smtClean="0"/>
              <a:t> </a:t>
            </a:r>
            <a:r>
              <a:rPr lang="en-US" altLang="ko-KR" dirty="0" smtClean="0"/>
              <a:t>of </a:t>
            </a:r>
            <a:r>
              <a:rPr lang="en-US" altLang="ko-KR" dirty="0" smtClean="0"/>
              <a:t>elements </a:t>
            </a:r>
            <a:r>
              <a:rPr lang="en-US" altLang="ko-KR" dirty="0" smtClean="0"/>
              <a:t>(include/</a:t>
            </a:r>
            <a:r>
              <a:rPr lang="en-US" altLang="ko-KR" dirty="0" err="1" smtClean="0"/>
              <a:t>geekos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user.h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Information data structure</a:t>
            </a:r>
          </a:p>
          <a:p>
            <a:pPr marL="457200" lvl="1" indent="0">
              <a:buNone/>
            </a:pPr>
            <a:r>
              <a:rPr lang="en-US" altLang="ko-KR" b="1" dirty="0" err="1">
                <a:latin typeface="Gill Sans MT" panose="020B0502020104020203" pitchFamily="34" charset="0"/>
              </a:rPr>
              <a:t>struct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Process_Info</a:t>
            </a:r>
            <a:r>
              <a:rPr lang="en-US" altLang="ko-KR" b="1" dirty="0">
                <a:latin typeface="Gill Sans MT" panose="020B0502020104020203" pitchFamily="34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char name[MAX_PROC_NAME_SZB];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pid</a:t>
            </a:r>
            <a:r>
              <a:rPr lang="en-US" altLang="ko-KR" b="1" dirty="0">
                <a:latin typeface="Gill Sans MT" panose="020B0502020104020203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parent_pid</a:t>
            </a:r>
            <a:r>
              <a:rPr lang="en-US" altLang="ko-KR" b="1" dirty="0">
                <a:latin typeface="Gill Sans MT" panose="020B0502020104020203" pitchFamily="34" charset="0"/>
              </a:rPr>
              <a:t>; /* 0 if no parent */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priority;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status;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affinity;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currCore</a:t>
            </a:r>
            <a:r>
              <a:rPr lang="en-US" altLang="ko-KR" b="1" dirty="0">
                <a:latin typeface="Gill Sans MT" panose="020B0502020104020203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int</a:t>
            </a:r>
            <a:r>
              <a:rPr lang="en-US" altLang="ko-KR" b="1" dirty="0">
                <a:latin typeface="Gill Sans MT" panose="020B0502020104020203" pitchFamily="34" charset="0"/>
              </a:rPr>
              <a:t> </a:t>
            </a:r>
            <a:r>
              <a:rPr lang="en-US" altLang="ko-KR" b="1" dirty="0" err="1">
                <a:latin typeface="Gill Sans MT" panose="020B0502020104020203" pitchFamily="34" charset="0"/>
              </a:rPr>
              <a:t>totalTime</a:t>
            </a:r>
            <a:r>
              <a:rPr lang="en-US" altLang="ko-KR" b="1" dirty="0">
                <a:latin typeface="Gill Sans MT" panose="020B0502020104020203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b="1" dirty="0">
                <a:latin typeface="Gill Sans MT" panose="020B0502020104020203" pitchFamily="34" charset="0"/>
              </a:rPr>
              <a:t>};</a:t>
            </a:r>
          </a:p>
          <a:p>
            <a:pPr lvl="1"/>
            <a:r>
              <a:rPr lang="en-US" altLang="ko-KR" dirty="0" smtClean="0"/>
              <a:t>name: program argument to Spawn()</a:t>
            </a:r>
          </a:p>
          <a:p>
            <a:pPr lvl="1"/>
            <a:r>
              <a:rPr lang="en-US" altLang="ko-KR" dirty="0" smtClean="0"/>
              <a:t>status: 0 (ready or runnable), 1 (blocked), 2 (zombie) </a:t>
            </a:r>
            <a:r>
              <a:rPr lang="en-US" altLang="ko-KR" dirty="0" smtClean="0">
                <a:sym typeface="Wingdings" panose="05000000000000000000" pitchFamily="2" charset="2"/>
              </a:rPr>
              <a:t> see </a:t>
            </a:r>
            <a:r>
              <a:rPr lang="en-US" altLang="ko-KR" dirty="0" err="1" smtClean="0">
                <a:sym typeface="Wingdings" panose="05000000000000000000" pitchFamily="2" charset="2"/>
              </a:rPr>
              <a:t>user.h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Affinity : core affinity (we don’t use)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You can get information from </a:t>
            </a:r>
            <a:r>
              <a:rPr lang="en-US" altLang="ko-KR" dirty="0" err="1" smtClean="0">
                <a:sym typeface="Wingdings" panose="05000000000000000000" pitchFamily="2" charset="2"/>
              </a:rPr>
              <a:t>Kernel_Thread</a:t>
            </a:r>
            <a:r>
              <a:rPr lang="en-US" altLang="ko-KR" dirty="0" smtClean="0">
                <a:sym typeface="Wingdings" panose="05000000000000000000" pitchFamily="2" charset="2"/>
              </a:rPr>
              <a:t> &amp; </a:t>
            </a:r>
            <a:r>
              <a:rPr lang="en-US" altLang="ko-KR" dirty="0" err="1" smtClean="0">
                <a:sym typeface="Wingdings" panose="05000000000000000000" pitchFamily="2" charset="2"/>
              </a:rPr>
              <a:t>User_Context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Printing the process table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 smtClean="0"/>
              <a:t>Add a system 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3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call number</a:t>
            </a:r>
          </a:p>
          <a:p>
            <a:pPr lvl="1"/>
            <a:r>
              <a:rPr lang="en-US" dirty="0" smtClean="0"/>
              <a:t>include/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syscall.h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System call prototype</a:t>
            </a:r>
          </a:p>
          <a:p>
            <a:pPr marL="457200" lvl="1" indent="0">
              <a:buNone/>
            </a:pPr>
            <a:r>
              <a:rPr lang="en-US" b="1" i="1" dirty="0" err="1"/>
              <a:t>typedef</a:t>
            </a:r>
            <a:r>
              <a:rPr lang="en-US" b="1" i="1" dirty="0"/>
              <a:t> </a:t>
            </a:r>
            <a:r>
              <a:rPr lang="en-US" b="1" i="1" dirty="0" err="1"/>
              <a:t>int</a:t>
            </a:r>
            <a:r>
              <a:rPr lang="en-US" b="1" i="1" dirty="0"/>
              <a:t> (*</a:t>
            </a:r>
            <a:r>
              <a:rPr lang="en-US" b="1" i="1" dirty="0" err="1"/>
              <a:t>Syscall</a:t>
            </a:r>
            <a:r>
              <a:rPr lang="en-US" b="1" i="1" dirty="0"/>
              <a:t>) (</a:t>
            </a:r>
            <a:r>
              <a:rPr lang="en-US" b="1" i="1" dirty="0" err="1"/>
              <a:t>struct</a:t>
            </a:r>
            <a:r>
              <a:rPr lang="en-US" b="1" i="1" dirty="0"/>
              <a:t> </a:t>
            </a:r>
            <a:r>
              <a:rPr lang="en-US" b="1" i="1" dirty="0" err="1"/>
              <a:t>Interrupt_State</a:t>
            </a:r>
            <a:r>
              <a:rPr lang="en-US" b="1" i="1" dirty="0"/>
              <a:t> * state);</a:t>
            </a:r>
          </a:p>
          <a:p>
            <a:pPr lvl="1"/>
            <a:endParaRPr lang="en-US" dirty="0"/>
          </a:p>
          <a:p>
            <a:r>
              <a:rPr lang="en-US" dirty="0" smtClean="0"/>
              <a:t>System call table</a:t>
            </a: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geekos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/>
            <a:r>
              <a:rPr lang="en-US" altLang="ko-KR" dirty="0" err="1" smtClean="0"/>
              <a:t>g_syscallTable</a:t>
            </a:r>
            <a:r>
              <a:rPr lang="en-US" altLang="ko-KR" dirty="0" smtClean="0"/>
              <a:t>[]</a:t>
            </a:r>
          </a:p>
          <a:p>
            <a:pPr lvl="1"/>
            <a:r>
              <a:rPr lang="en-US" altLang="ko-KR" dirty="0" err="1" smtClean="0"/>
              <a:t>g_syscallTable</a:t>
            </a:r>
            <a:r>
              <a:rPr lang="en-US" altLang="ko-KR" dirty="0" smtClean="0"/>
              <a:t>[SYS_PS] == </a:t>
            </a:r>
            <a:r>
              <a:rPr lang="en-US" altLang="ko-KR" dirty="0" err="1" smtClean="0"/>
              <a:t>Sys_PS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in </a:t>
            </a:r>
            <a:r>
              <a:rPr lang="en-US" dirty="0" err="1" smtClean="0"/>
              <a:t>GeekOS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350327" y="2126675"/>
            <a:ext cx="4374573" cy="2414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 err="1"/>
              <a:t>enum</a:t>
            </a:r>
            <a:r>
              <a:rPr lang="en-US" altLang="ko-KR" sz="1050" dirty="0"/>
              <a:t> {</a:t>
            </a:r>
          </a:p>
          <a:p>
            <a:r>
              <a:rPr lang="en-US" altLang="ko-KR" sz="1050" dirty="0"/>
              <a:t>    SYS_NULL,                   /* Null (no-op) system call  */</a:t>
            </a:r>
          </a:p>
          <a:p>
            <a:r>
              <a:rPr lang="en-US" altLang="ko-KR" sz="1050" dirty="0"/>
              <a:t>    SYS_EXIT,                   /* Exit system call  */</a:t>
            </a:r>
          </a:p>
          <a:p>
            <a:r>
              <a:rPr lang="en-US" altLang="ko-KR" sz="1050" dirty="0"/>
              <a:t>    SYS_PRINTSTRING,            /* Print string system call  */</a:t>
            </a:r>
          </a:p>
          <a:p>
            <a:r>
              <a:rPr lang="en-US" altLang="ko-KR" sz="1050" dirty="0"/>
              <a:t>    SYS_GETKEY,                 /* Get key system call  */</a:t>
            </a:r>
          </a:p>
          <a:p>
            <a:r>
              <a:rPr lang="en-US" altLang="ko-KR" sz="1050" dirty="0"/>
              <a:t>    SYS_SETATTR,                /* Set screen attribute system call  */</a:t>
            </a:r>
          </a:p>
          <a:p>
            <a:r>
              <a:rPr lang="en-US" altLang="ko-KR" sz="1050" dirty="0"/>
              <a:t>    SYS_GETCURSOR,              /* Get current cursor position */</a:t>
            </a:r>
          </a:p>
          <a:p>
            <a:r>
              <a:rPr lang="en-US" altLang="ko-KR" sz="1050" dirty="0"/>
              <a:t>    SYS_PUTCURSOR,              /* Put current cursor position */</a:t>
            </a:r>
          </a:p>
          <a:p>
            <a:r>
              <a:rPr lang="en-US" altLang="ko-KR" sz="1050" dirty="0"/>
              <a:t>    SYS_SPAWN,                  /* Spawn process system call  */</a:t>
            </a:r>
          </a:p>
          <a:p>
            <a:r>
              <a:rPr lang="en-US" altLang="ko-KR" sz="1050" dirty="0"/>
              <a:t>    SYS_WAIT,                   /* Wait for child process to exit system call  */</a:t>
            </a:r>
          </a:p>
          <a:p>
            <a:r>
              <a:rPr lang="en-US" altLang="ko-KR" sz="1050" dirty="0"/>
              <a:t>    SYS_GETPID,                 /* Get </a:t>
            </a:r>
            <a:r>
              <a:rPr lang="en-US" altLang="ko-KR" sz="1050" dirty="0" err="1"/>
              <a:t>pid</a:t>
            </a:r>
            <a:r>
              <a:rPr lang="en-US" altLang="ko-KR" sz="1050" dirty="0"/>
              <a:t> (process id) system call  */</a:t>
            </a:r>
          </a:p>
          <a:p>
            <a:r>
              <a:rPr lang="en-US" altLang="ko-KR" sz="1050" dirty="0"/>
              <a:t>    SYS_KILL,                   /* Kill a process */</a:t>
            </a:r>
          </a:p>
          <a:p>
            <a:r>
              <a:rPr lang="en-US" altLang="ko-KR" sz="1050" dirty="0"/>
              <a:t>    SYS_PS,                     /* Get the current process table </a:t>
            </a:r>
            <a:r>
              <a:rPr lang="en-US" altLang="ko-KR" sz="1050" dirty="0" smtClean="0"/>
              <a:t>*/</a:t>
            </a:r>
          </a:p>
          <a:p>
            <a:r>
              <a:rPr lang="en-US" sz="1050" dirty="0" smtClean="0"/>
              <a:t>…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797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name?</a:t>
            </a:r>
          </a:p>
          <a:p>
            <a:pPr lvl="1"/>
            <a:r>
              <a:rPr lang="en-US" dirty="0" smtClean="0"/>
              <a:t>Definition: include/</a:t>
            </a:r>
            <a:r>
              <a:rPr lang="en-US" dirty="0" err="1" smtClean="0"/>
              <a:t>libc</a:t>
            </a:r>
            <a:r>
              <a:rPr lang="en-US" dirty="0" smtClean="0"/>
              <a:t>/</a:t>
            </a:r>
            <a:r>
              <a:rPr lang="en-US" dirty="0" err="1" smtClean="0"/>
              <a:t>process.h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i="1" dirty="0" err="1"/>
              <a:t>int</a:t>
            </a:r>
            <a:r>
              <a:rPr lang="en-US" b="1" i="1" dirty="0"/>
              <a:t> PS(</a:t>
            </a:r>
            <a:r>
              <a:rPr lang="en-US" b="1" i="1" dirty="0" err="1"/>
              <a:t>struct</a:t>
            </a:r>
            <a:r>
              <a:rPr lang="en-US" b="1" i="1" dirty="0"/>
              <a:t> </a:t>
            </a:r>
            <a:r>
              <a:rPr lang="en-US" b="1" i="1" dirty="0" err="1"/>
              <a:t>Process_Info</a:t>
            </a:r>
            <a:r>
              <a:rPr lang="en-US" b="1" i="1" dirty="0"/>
              <a:t> *</a:t>
            </a:r>
            <a:r>
              <a:rPr lang="en-US" b="1" i="1" dirty="0" err="1"/>
              <a:t>ptable</a:t>
            </a:r>
            <a:r>
              <a:rPr lang="en-US" b="1" i="1" dirty="0"/>
              <a:t>,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len</a:t>
            </a:r>
            <a:r>
              <a:rPr lang="en-US" b="1" i="1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Function body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libc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from user space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676400" y="4267200"/>
            <a:ext cx="59436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i="1" dirty="0"/>
              <a:t>DEF_SYSCALL(PS, SYS_PS, </a:t>
            </a:r>
            <a:r>
              <a:rPr lang="en-US" altLang="ko-KR" sz="1600" b="1" i="1" dirty="0" err="1"/>
              <a:t>int</a:t>
            </a:r>
            <a:r>
              <a:rPr lang="en-US" altLang="ko-KR" sz="1600" b="1" i="1" dirty="0"/>
              <a:t>, (</a:t>
            </a:r>
            <a:r>
              <a:rPr lang="en-US" altLang="ko-KR" sz="1600" b="1" i="1" dirty="0" err="1"/>
              <a:t>struct</a:t>
            </a:r>
            <a:r>
              <a:rPr lang="en-US" altLang="ko-KR" sz="1600" b="1" i="1" dirty="0"/>
              <a:t> </a:t>
            </a:r>
            <a:r>
              <a:rPr lang="en-US" altLang="ko-KR" sz="1600" b="1" i="1" dirty="0" err="1"/>
              <a:t>Process_Info</a:t>
            </a:r>
            <a:r>
              <a:rPr lang="en-US" altLang="ko-KR" sz="1600" b="1" i="1" dirty="0"/>
              <a:t> * </a:t>
            </a:r>
            <a:r>
              <a:rPr lang="en-US" altLang="ko-KR" sz="1600" b="1" i="1" dirty="0" err="1"/>
              <a:t>ptable</a:t>
            </a:r>
            <a:r>
              <a:rPr lang="en-US" altLang="ko-KR" sz="1600" b="1" i="1" dirty="0"/>
              <a:t>, </a:t>
            </a:r>
            <a:r>
              <a:rPr lang="en-US" altLang="ko-KR" sz="1600" b="1" i="1" dirty="0" err="1"/>
              <a:t>int</a:t>
            </a:r>
            <a:r>
              <a:rPr lang="en-US" altLang="ko-KR" sz="1600" b="1" i="1" dirty="0"/>
              <a:t> </a:t>
            </a:r>
            <a:r>
              <a:rPr lang="en-US" altLang="ko-KR" sz="1600" b="1" i="1" dirty="0" err="1"/>
              <a:t>len</a:t>
            </a:r>
            <a:r>
              <a:rPr lang="en-US" altLang="ko-KR" sz="1600" b="1" i="1" dirty="0"/>
              <a:t>),</a:t>
            </a:r>
          </a:p>
          <a:p>
            <a:r>
              <a:rPr lang="en-US" altLang="ko-KR" sz="1600" b="1" i="1" dirty="0"/>
              <a:t>                </a:t>
            </a:r>
            <a:r>
              <a:rPr lang="en-US" altLang="ko-KR" sz="1600" b="1" i="1" dirty="0" err="1"/>
              <a:t>struct</a:t>
            </a:r>
            <a:r>
              <a:rPr lang="en-US" altLang="ko-KR" sz="1600" b="1" i="1" dirty="0"/>
              <a:t> </a:t>
            </a:r>
            <a:r>
              <a:rPr lang="en-US" altLang="ko-KR" sz="1600" b="1" i="1" dirty="0" err="1"/>
              <a:t>Process_Info</a:t>
            </a:r>
            <a:r>
              <a:rPr lang="en-US" altLang="ko-KR" sz="1600" b="1" i="1" dirty="0"/>
              <a:t> *arg0 = </a:t>
            </a:r>
            <a:r>
              <a:rPr lang="en-US" altLang="ko-KR" sz="1600" b="1" i="1" dirty="0" err="1"/>
              <a:t>ptable</a:t>
            </a:r>
            <a:r>
              <a:rPr lang="en-US" altLang="ko-KR" sz="1600" b="1" i="1" dirty="0"/>
              <a:t>;</a:t>
            </a:r>
          </a:p>
          <a:p>
            <a:r>
              <a:rPr lang="en-US" altLang="ko-KR" sz="1600" b="1" i="1" dirty="0"/>
              <a:t>                </a:t>
            </a:r>
            <a:r>
              <a:rPr lang="en-US" altLang="ko-KR" sz="1600" b="1" i="1" dirty="0" err="1"/>
              <a:t>int</a:t>
            </a:r>
            <a:r>
              <a:rPr lang="en-US" altLang="ko-KR" sz="1600" b="1" i="1" dirty="0"/>
              <a:t> arg1 = </a:t>
            </a:r>
            <a:r>
              <a:rPr lang="en-US" altLang="ko-KR" sz="1600" b="1" i="1" dirty="0" err="1"/>
              <a:t>len</a:t>
            </a:r>
            <a:r>
              <a:rPr lang="en-US" altLang="ko-KR" sz="1600" b="1" i="1" dirty="0"/>
              <a:t>;</a:t>
            </a:r>
          </a:p>
          <a:p>
            <a:r>
              <a:rPr lang="en-US" altLang="ko-KR" sz="1600" b="1" i="1" dirty="0"/>
              <a:t>                , SYSCALL_REGS_2)</a:t>
            </a:r>
            <a:endParaRPr lang="en-US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286000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the function you call in </a:t>
            </a:r>
            <a:r>
              <a:rPr lang="en-US" dirty="0" err="1" smtClean="0"/>
              <a:t>ps.c</a:t>
            </a:r>
            <a:endParaRPr lang="en-US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572000" y="2470666"/>
            <a:ext cx="990600" cy="43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syscall.h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DEF_SYSCALL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2667000"/>
            <a:ext cx="78486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#define DEF_SYSCALL(</a:t>
            </a:r>
            <a:r>
              <a:rPr lang="en-US" altLang="ko-KR" sz="1400" dirty="0" err="1"/>
              <a:t>name,num,retType,params,argDefs,regs</a:t>
            </a:r>
            <a:r>
              <a:rPr lang="en-US" altLang="ko-KR" sz="1400" dirty="0"/>
              <a:t>)		\</a:t>
            </a:r>
          </a:p>
          <a:p>
            <a:r>
              <a:rPr lang="en-US" altLang="ko-KR" sz="1400" dirty="0" err="1"/>
              <a:t>retType</a:t>
            </a:r>
            <a:r>
              <a:rPr lang="en-US" altLang="ko-KR" sz="1400" dirty="0"/>
              <a:t> name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 {							\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sysNum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rc</a:t>
            </a:r>
            <a:r>
              <a:rPr lang="en-US" altLang="ko-KR" sz="1400" dirty="0"/>
              <a:t>;						\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argDefs</a:t>
            </a:r>
            <a:r>
              <a:rPr lang="en-US" altLang="ko-KR" sz="1400" dirty="0"/>
              <a:t>								\</a:t>
            </a:r>
          </a:p>
          <a:p>
            <a:r>
              <a:rPr lang="en-US" altLang="ko-KR" sz="1400" dirty="0"/>
              <a:t>    __</a:t>
            </a:r>
            <a:r>
              <a:rPr lang="en-US" altLang="ko-KR" sz="1400" dirty="0" err="1"/>
              <a:t>asm</a:t>
            </a:r>
            <a:r>
              <a:rPr lang="en-US" altLang="ko-KR" sz="1400" dirty="0"/>
              <a:t>__ __volatile__ (SYSCALL : "=a" (</a:t>
            </a:r>
            <a:r>
              <a:rPr lang="en-US" altLang="ko-KR" sz="1400" dirty="0" err="1"/>
              <a:t>rc</a:t>
            </a:r>
            <a:r>
              <a:rPr lang="en-US" altLang="ko-KR" sz="1400" dirty="0"/>
              <a:t>) :"a" (</a:t>
            </a:r>
            <a:r>
              <a:rPr lang="en-US" altLang="ko-KR" sz="1400" dirty="0" err="1"/>
              <a:t>sysNum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regs</a:t>
            </a:r>
            <a:r>
              <a:rPr lang="en-US" altLang="ko-KR" sz="1400" dirty="0"/>
              <a:t>);	\</a:t>
            </a:r>
          </a:p>
          <a:p>
            <a:r>
              <a:rPr lang="en-US" altLang="ko-KR" sz="1400" dirty="0"/>
              <a:t>    return (</a:t>
            </a:r>
            <a:r>
              <a:rPr lang="en-US" altLang="ko-KR" sz="1400" dirty="0" err="1"/>
              <a:t>retType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rc</a:t>
            </a:r>
            <a:r>
              <a:rPr lang="en-US" altLang="ko-KR" sz="1400" dirty="0"/>
              <a:t>;						\</a:t>
            </a:r>
          </a:p>
          <a:p>
            <a:r>
              <a:rPr lang="en-US" altLang="ko-KR" sz="1400" dirty="0"/>
              <a:t>}</a:t>
            </a:r>
            <a:endParaRPr 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52173" y="4449039"/>
            <a:ext cx="2938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#define SYSCALL "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$0x90"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왼쪽으로 구부러진 화살표 6"/>
          <p:cNvSpPr/>
          <p:nvPr/>
        </p:nvSpPr>
        <p:spPr>
          <a:xfrm rot="2279267">
            <a:off x="3075861" y="3872936"/>
            <a:ext cx="533400" cy="12645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37862" y="4505216"/>
            <a:ext cx="502920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dirty="0"/>
              <a:t> * Register conventions: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eax</a:t>
            </a:r>
            <a:r>
              <a:rPr lang="en-US" altLang="ko-KR" sz="1600" b="1" dirty="0"/>
              <a:t> - system call number [input], return value [output]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ebx</a:t>
            </a:r>
            <a:r>
              <a:rPr lang="en-US" altLang="ko-KR" sz="1600" b="1" dirty="0"/>
              <a:t> - first argument [input]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ecx</a:t>
            </a:r>
            <a:r>
              <a:rPr lang="en-US" altLang="ko-KR" sz="1600" b="1" dirty="0"/>
              <a:t> - second argument [input]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edx</a:t>
            </a:r>
            <a:r>
              <a:rPr lang="en-US" altLang="ko-KR" sz="1600" b="1" dirty="0"/>
              <a:t> - third argument [input]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esi</a:t>
            </a:r>
            <a:r>
              <a:rPr lang="en-US" altLang="ko-KR" sz="1600" b="1" dirty="0"/>
              <a:t> - fourth argument [input]</a:t>
            </a:r>
          </a:p>
          <a:p>
            <a:r>
              <a:rPr lang="en-US" altLang="ko-KR" sz="1600" b="1" dirty="0"/>
              <a:t> * </a:t>
            </a:r>
            <a:r>
              <a:rPr lang="en-US" altLang="ko-KR" sz="1600" b="1" dirty="0" err="1"/>
              <a:t>edi</a:t>
            </a:r>
            <a:r>
              <a:rPr lang="en-US" altLang="ko-KR" sz="1600" b="1" dirty="0"/>
              <a:t> - fifth argument [input]</a:t>
            </a:r>
            <a:endParaRPr lang="en-US" sz="1600" b="1" dirty="0"/>
          </a:p>
        </p:txBody>
      </p:sp>
      <p:sp>
        <p:nvSpPr>
          <p:cNvPr id="10" name="아래쪽 화살표 9"/>
          <p:cNvSpPr/>
          <p:nvPr/>
        </p:nvSpPr>
        <p:spPr>
          <a:xfrm rot="20186909">
            <a:off x="5230381" y="3863218"/>
            <a:ext cx="609600" cy="542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geekos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endParaRPr lang="en-US" dirty="0" smtClean="0"/>
          </a:p>
          <a:p>
            <a:r>
              <a:rPr lang="en-US" dirty="0" smtClean="0"/>
              <a:t>Function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Sys_PS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2987458"/>
            <a:ext cx="708660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/*</a:t>
            </a:r>
          </a:p>
          <a:p>
            <a:r>
              <a:rPr lang="en-US" altLang="ko-KR" sz="1400" dirty="0"/>
              <a:t> * Get information about the running processes</a:t>
            </a:r>
          </a:p>
          <a:p>
            <a:r>
              <a:rPr lang="en-US" altLang="ko-KR" sz="1400" dirty="0"/>
              <a:t> *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*   state-&gt;</a:t>
            </a:r>
            <a:r>
              <a:rPr lang="en-US" altLang="ko-KR" sz="1400" dirty="0" err="1"/>
              <a:t>ebx</a:t>
            </a:r>
            <a:r>
              <a:rPr lang="en-US" altLang="ko-KR" sz="1400" dirty="0"/>
              <a:t> - pointer to user memory containing an array of</a:t>
            </a:r>
          </a:p>
          <a:p>
            <a:r>
              <a:rPr lang="en-US" altLang="ko-KR" sz="1400" dirty="0"/>
              <a:t> *   </a:t>
            </a:r>
            <a:r>
              <a:rPr lang="en-US" altLang="ko-KR" sz="1400" dirty="0" err="1"/>
              <a:t>Process_Info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structs</a:t>
            </a:r>
            <a:endParaRPr lang="en-US" altLang="ko-KR" sz="1400" dirty="0"/>
          </a:p>
          <a:p>
            <a:r>
              <a:rPr lang="en-US" altLang="ko-KR" sz="1400" dirty="0"/>
              <a:t> *   state-&gt;</a:t>
            </a:r>
            <a:r>
              <a:rPr lang="en-US" altLang="ko-KR" sz="1400" dirty="0" err="1"/>
              <a:t>ecx</a:t>
            </a:r>
            <a:r>
              <a:rPr lang="en-US" altLang="ko-KR" sz="1400" dirty="0"/>
              <a:t> - length of the passed in array in memory</a:t>
            </a:r>
          </a:p>
          <a:p>
            <a:r>
              <a:rPr lang="en-US" altLang="ko-KR" sz="1400" dirty="0"/>
              <a:t> * Returns: -1 on failure</a:t>
            </a:r>
          </a:p>
          <a:p>
            <a:r>
              <a:rPr lang="en-US" altLang="ko-KR" sz="1400" dirty="0"/>
              <a:t> *          0 if size of user memory too small</a:t>
            </a:r>
          </a:p>
          <a:p>
            <a:r>
              <a:rPr lang="en-US" altLang="ko-KR" sz="1400" dirty="0"/>
              <a:t> *          N the number of entries in the table, on success</a:t>
            </a:r>
          </a:p>
          <a:p>
            <a:r>
              <a:rPr lang="en-US" altLang="ko-KR" sz="1400" dirty="0"/>
              <a:t> */</a:t>
            </a:r>
          </a:p>
          <a:p>
            <a:r>
              <a:rPr lang="en-US" altLang="ko-KR" sz="1400" dirty="0"/>
              <a:t>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Sys_PS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Interrupt_State</a:t>
            </a:r>
            <a:r>
              <a:rPr lang="en-US" altLang="ko-KR" sz="1400" dirty="0"/>
              <a:t> *state) {</a:t>
            </a:r>
          </a:p>
          <a:p>
            <a:r>
              <a:rPr lang="en-US" altLang="ko-KR" sz="1400" dirty="0"/>
              <a:t>    TODO_P(PROJECT_BACKGROUND_JOBS, "</a:t>
            </a:r>
            <a:r>
              <a:rPr lang="en-US" altLang="ko-KR" sz="1400" dirty="0" err="1"/>
              <a:t>Sys_PS</a:t>
            </a:r>
            <a:r>
              <a:rPr lang="en-US" altLang="ko-KR" sz="1400" dirty="0"/>
              <a:t> system call");</a:t>
            </a:r>
          </a:p>
          <a:p>
            <a:r>
              <a:rPr lang="en-US" altLang="ko-KR" sz="1400" dirty="0"/>
              <a:t>    return 0;</a:t>
            </a:r>
          </a:p>
          <a:p>
            <a:r>
              <a:rPr lang="en-US" altLang="ko-KR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75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57721</TotalTime>
  <Words>1113</Words>
  <Application>Microsoft Office PowerPoint</Application>
  <PresentationFormat>화면 슬라이드 쇼(4:3)</PresentationFormat>
  <Paragraphs>188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Gill Sans MT</vt:lpstr>
      <vt:lpstr>Wingdings</vt:lpstr>
      <vt:lpstr>SH_radial_light_grey</vt:lpstr>
      <vt:lpstr>PowerPoint 프레젠테이션</vt:lpstr>
      <vt:lpstr>Project 3</vt:lpstr>
      <vt:lpstr>User process</vt:lpstr>
      <vt:lpstr>Process lifetime</vt:lpstr>
      <vt:lpstr>Printing the process table</vt:lpstr>
      <vt:lpstr>System call in GeekOS</vt:lpstr>
      <vt:lpstr>System call from user space</vt:lpstr>
      <vt:lpstr>DEF_SYSCALL</vt:lpstr>
      <vt:lpstr>Implementing Sys_PS</vt:lpstr>
      <vt:lpstr>Copy_From/To_User</vt:lpstr>
      <vt:lpstr>How do you know a process is runnable?</vt:lpstr>
      <vt:lpstr>Printing process table</vt:lpstr>
      <vt:lpstr>제출 및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Park Moonju</cp:lastModifiedBy>
  <cp:revision>299</cp:revision>
  <dcterms:created xsi:type="dcterms:W3CDTF">2013-08-12T05:24:51Z</dcterms:created>
  <dcterms:modified xsi:type="dcterms:W3CDTF">2020-05-07T04:52:05Z</dcterms:modified>
</cp:coreProperties>
</file>