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96" r:id="rId3"/>
    <p:sldId id="302" r:id="rId4"/>
    <p:sldId id="312" r:id="rId5"/>
    <p:sldId id="313" r:id="rId6"/>
    <p:sldId id="308" r:id="rId7"/>
    <p:sldId id="310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603" autoAdjust="0"/>
  </p:normalViewPr>
  <p:slideViewPr>
    <p:cSldViewPr>
      <p:cViewPr varScale="1">
        <p:scale>
          <a:sx n="92" d="100"/>
          <a:sy n="92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6858000" cy="182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4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purpose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dirty="0"/>
              <a:t>a simple synchronization primitive (semaphore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Rough guideline</a:t>
            </a:r>
          </a:p>
          <a:p>
            <a:pPr lvl="1">
              <a:buFontTx/>
              <a:buChar char="–"/>
            </a:pPr>
            <a:r>
              <a:rPr lang="en-US" altLang="ko-KR" dirty="0">
                <a:ea typeface="굴림" panose="020B0600000101010101" pitchFamily="50" charset="-127"/>
              </a:rPr>
              <a:t>create a semaphore structure</a:t>
            </a:r>
          </a:p>
          <a:p>
            <a:pPr lvl="1">
              <a:buFontTx/>
              <a:buChar char="–"/>
            </a:pPr>
            <a:r>
              <a:rPr lang="en-US" altLang="ko-KR" dirty="0">
                <a:ea typeface="굴림" panose="020B0600000101010101" pitchFamily="50" charset="-127"/>
              </a:rPr>
              <a:t>each has a thread queue, count, name, </a:t>
            </a:r>
            <a:r>
              <a:rPr lang="en-US" altLang="ko-KR" dirty="0" err="1">
                <a:ea typeface="굴림" panose="020B0600000101010101" pitchFamily="50" charset="-127"/>
              </a:rPr>
              <a:t>etc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buFontTx/>
              <a:buChar char="–"/>
            </a:pPr>
            <a:r>
              <a:rPr lang="en-US" altLang="ko-KR" dirty="0">
                <a:ea typeface="굴림" panose="020B0600000101010101" pitchFamily="50" charset="-127"/>
              </a:rPr>
              <a:t>P/V semantics </a:t>
            </a:r>
          </a:p>
          <a:p>
            <a:pPr lvl="2">
              <a:buFontTx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P decrease, block if needed</a:t>
            </a:r>
          </a:p>
          <a:p>
            <a:pPr lvl="2">
              <a:buFontTx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V increase, never blocks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Project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system calls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3896"/>
              </p:ext>
            </p:extLst>
          </p:nvPr>
        </p:nvGraphicFramePr>
        <p:xfrm>
          <a:off x="-1" y="2362200"/>
          <a:ext cx="9144001" cy="3062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726">
                  <a:extLst>
                    <a:ext uri="{9D8B030D-6E8A-4147-A177-3AD203B41FA5}">
                      <a16:colId xmlns:a16="http://schemas.microsoft.com/office/drawing/2014/main" val="1322116700"/>
                    </a:ext>
                  </a:extLst>
                </a:gridCol>
                <a:gridCol w="2393610">
                  <a:extLst>
                    <a:ext uri="{9D8B030D-6E8A-4147-A177-3AD203B41FA5}">
                      <a16:colId xmlns:a16="http://schemas.microsoft.com/office/drawing/2014/main" val="1310810262"/>
                    </a:ext>
                  </a:extLst>
                </a:gridCol>
                <a:gridCol w="2026664">
                  <a:extLst>
                    <a:ext uri="{9D8B030D-6E8A-4147-A177-3AD203B41FA5}">
                      <a16:colId xmlns:a16="http://schemas.microsoft.com/office/drawing/2014/main" val="3528580593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2346934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Identifier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Kernel Function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User Function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Effect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411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SYS_OPEN_SEMAPHORE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Sys_Open_Semaphore</a:t>
                      </a: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 err="1" smtClean="0">
                          <a:effectLst/>
                        </a:rPr>
                        <a:t>struct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Interrupt_State</a:t>
                      </a:r>
                      <a:r>
                        <a:rPr lang="en-US" sz="1400" kern="100" dirty="0">
                          <a:effectLst/>
                        </a:rPr>
                        <a:t>* state)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Open_Semaphore</a:t>
                      </a:r>
                      <a:endParaRPr lang="en-US" sz="1400" kern="100" dirty="0" smtClean="0">
                        <a:effectLst/>
                      </a:endParaRPr>
                    </a:p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 err="1" smtClean="0">
                          <a:effectLst/>
                        </a:rPr>
                        <a:t>const</a:t>
                      </a:r>
                      <a:r>
                        <a:rPr lang="en-US" sz="1400" kern="100" dirty="0" smtClean="0">
                          <a:effectLst/>
                        </a:rPr>
                        <a:t> char </a:t>
                      </a:r>
                      <a:r>
                        <a:rPr lang="en-US" sz="1400" kern="100" dirty="0">
                          <a:effectLst/>
                        </a:rPr>
                        <a:t>*name, </a:t>
                      </a: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ival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if a semaphore with this name doesn't exist, create it and return its SID; if it exists, return its SID; </a:t>
                      </a:r>
                      <a:r>
                        <a:rPr lang="en-US" sz="1400" kern="100" dirty="0" smtClean="0">
                          <a:effectLst/>
                        </a:rPr>
                        <a:t>SID </a:t>
                      </a:r>
                      <a:r>
                        <a:rPr lang="en-US" sz="1400" kern="100" dirty="0">
                          <a:effectLst/>
                        </a:rPr>
                        <a:t>must be &gt;= 0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235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SYS_P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Sys_P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struct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Interrupt_State</a:t>
                      </a:r>
                      <a:r>
                        <a:rPr lang="en-US" sz="1400" kern="100" dirty="0">
                          <a:effectLst/>
                        </a:rPr>
                        <a:t>* state)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P(</a:t>
                      </a: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might block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 smtClean="0">
                          <a:effectLst/>
                        </a:rPr>
                        <a:t>returns </a:t>
                      </a:r>
                      <a:r>
                        <a:rPr lang="en-US" sz="1400" kern="100" dirty="0">
                          <a:effectLst/>
                        </a:rPr>
                        <a:t>-1 if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invalid or not initialized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returns 0 on success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870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SYS_V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Sys_V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struct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Interrupt_State</a:t>
                      </a:r>
                      <a:r>
                        <a:rPr lang="en-US" sz="1400" kern="100" dirty="0">
                          <a:effectLst/>
                        </a:rPr>
                        <a:t>* state)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V(</a:t>
                      </a: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never blocks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 smtClean="0">
                          <a:effectLst/>
                        </a:rPr>
                        <a:t>returns </a:t>
                      </a:r>
                      <a:r>
                        <a:rPr lang="en-US" sz="1400" kern="100" dirty="0">
                          <a:effectLst/>
                        </a:rPr>
                        <a:t>-1 if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invalid or not initialized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returns 0 on success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3561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SYS_CLOSE_SEMAPHORE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Sys_Close_Semaphore</a:t>
                      </a:r>
                      <a:r>
                        <a:rPr lang="en-US" sz="1400" kern="100" dirty="0" smtClean="0">
                          <a:effectLst/>
                        </a:rPr>
                        <a:t> (</a:t>
                      </a:r>
                      <a:r>
                        <a:rPr lang="en-US" sz="1400" kern="100" dirty="0" err="1" smtClean="0">
                          <a:effectLst/>
                        </a:rPr>
                        <a:t>struct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Interrupt_State</a:t>
                      </a:r>
                      <a:r>
                        <a:rPr lang="en-US" sz="1400" kern="100" dirty="0">
                          <a:effectLst/>
                        </a:rPr>
                        <a:t>* state)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 hangingPunc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Close_Semaphore</a:t>
                      </a: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 err="1" smtClean="0">
                          <a:effectLst/>
                        </a:rPr>
                        <a:t>int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never blocks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returns -1 if </a:t>
                      </a:r>
                      <a:r>
                        <a:rPr lang="en-US" sz="1400" kern="100" dirty="0" err="1" smtClean="0">
                          <a:effectLst/>
                        </a:rPr>
                        <a:t>sem</a:t>
                      </a:r>
                      <a:r>
                        <a:rPr lang="en-US" sz="1400" kern="100" dirty="0" smtClean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invalid or not initialized 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returns 0 on success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47992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5638800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syscall.h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2764" y="563880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sem.h</a:t>
            </a:r>
            <a:endParaRPr lang="en-US" dirty="0" smtClean="0"/>
          </a:p>
          <a:p>
            <a:r>
              <a:rPr lang="en-US" dirty="0" err="1" smtClean="0"/>
              <a:t>sem.c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5638800"/>
            <a:ext cx="2692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libc</a:t>
            </a:r>
            <a:r>
              <a:rPr lang="en-US" dirty="0" smtClean="0"/>
              <a:t>/</a:t>
            </a:r>
            <a:r>
              <a:rPr lang="en-US" dirty="0" err="1" smtClean="0"/>
              <a:t>sema.h</a:t>
            </a:r>
            <a:endParaRPr lang="en-US" dirty="0" smtClean="0"/>
          </a:p>
          <a:p>
            <a:r>
              <a:rPr lang="en-US" dirty="0" err="1" smtClean="0"/>
              <a:t>libc</a:t>
            </a:r>
            <a:r>
              <a:rPr lang="en-US" dirty="0" smtClean="0"/>
              <a:t>/</a:t>
            </a:r>
            <a:r>
              <a:rPr lang="en-US" dirty="0" err="1" smtClean="0"/>
              <a:t>sema.c</a:t>
            </a:r>
            <a:r>
              <a:rPr lang="en-US" dirty="0" smtClean="0"/>
              <a:t> (DEF_SYSCALL)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You need to define a </a:t>
            </a:r>
            <a:r>
              <a:rPr lang="en-US" dirty="0" err="1" smtClean="0"/>
              <a:t>struct</a:t>
            </a:r>
            <a:r>
              <a:rPr lang="en-US" dirty="0" smtClean="0"/>
              <a:t> for semaphore</a:t>
            </a:r>
          </a:p>
          <a:p>
            <a:pPr lvl="1"/>
            <a:r>
              <a:rPr lang="en-US" dirty="0" smtClean="0"/>
              <a:t>For kernel use. </a:t>
            </a:r>
          </a:p>
          <a:p>
            <a:pPr lvl="1"/>
            <a:r>
              <a:rPr lang="en-US" dirty="0" smtClean="0"/>
              <a:t>In user space, only semaphore ID is used.</a:t>
            </a:r>
          </a:p>
          <a:p>
            <a:pPr lvl="1"/>
            <a:r>
              <a:rPr lang="en-US" dirty="0" smtClean="0"/>
              <a:t>Declare it in 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sem.c</a:t>
            </a:r>
            <a:endParaRPr lang="en-US" dirty="0" smtClean="0"/>
          </a:p>
          <a:p>
            <a:r>
              <a:rPr lang="en-US" dirty="0" smtClean="0"/>
              <a:t>How can we make an atomic operation?</a:t>
            </a:r>
          </a:p>
          <a:p>
            <a:pPr lvl="1"/>
            <a:r>
              <a:rPr lang="en-US" dirty="0" smtClean="0"/>
              <a:t>We have only 1 CPU. So disabling interrupt will do.</a:t>
            </a:r>
          </a:p>
          <a:p>
            <a:pPr lvl="1"/>
            <a:r>
              <a:rPr lang="en-US" dirty="0" smtClean="0"/>
              <a:t>There is also a big kernel lock (spinlock).</a:t>
            </a:r>
          </a:p>
          <a:p>
            <a:pPr lvl="1"/>
            <a:r>
              <a:rPr lang="en-US" dirty="0" smtClean="0"/>
              <a:t>You can use the functions in 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int.h</a:t>
            </a:r>
            <a:endParaRPr lang="en-US" dirty="0" smtClean="0"/>
          </a:p>
          <a:p>
            <a:pPr lvl="2"/>
            <a:r>
              <a:rPr lang="en-US" dirty="0" smtClean="0"/>
              <a:t>bool </a:t>
            </a:r>
            <a:r>
              <a:rPr lang="en-US" dirty="0" err="1" smtClean="0"/>
              <a:t>Begin_Int_Atomic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If interrupt is already disabled, then acquire kernel lock.</a:t>
            </a:r>
          </a:p>
          <a:p>
            <a:pPr lvl="2"/>
            <a:r>
              <a:rPr lang="en-US" dirty="0" smtClean="0"/>
              <a:t>bool </a:t>
            </a:r>
            <a:r>
              <a:rPr lang="en-US" dirty="0" err="1" smtClean="0"/>
              <a:t>End_Int_Atomic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Malloc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malloc.c</a:t>
            </a:r>
            <a:endParaRPr lang="en-US" dirty="0" smtClean="0"/>
          </a:p>
          <a:p>
            <a:r>
              <a:rPr lang="en-US" dirty="0" err="1" smtClean="0"/>
              <a:t>Copy_User_String</a:t>
            </a:r>
            <a:endParaRPr lang="en-US" dirty="0" smtClean="0"/>
          </a:p>
          <a:p>
            <a:pPr lvl="1"/>
            <a:r>
              <a:rPr lang="en-US" dirty="0" smtClean="0"/>
              <a:t>You can use to copy semaphore name.</a:t>
            </a:r>
          </a:p>
          <a:p>
            <a:pPr lvl="1"/>
            <a:r>
              <a:rPr lang="en-US" dirty="0" err="1" smtClean="0"/>
              <a:t>syscall.c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Sys_PrintString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3064638"/>
            <a:ext cx="2779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void* </a:t>
            </a:r>
            <a:r>
              <a:rPr lang="en-US" i="1" dirty="0" err="1" smtClean="0"/>
              <a:t>Malloc</a:t>
            </a:r>
            <a:r>
              <a:rPr lang="en-US" i="1" dirty="0" smtClean="0"/>
              <a:t>(</a:t>
            </a:r>
            <a:r>
              <a:rPr lang="en-US" i="1" dirty="0" err="1" smtClean="0"/>
              <a:t>ulong_t</a:t>
            </a:r>
            <a:r>
              <a:rPr lang="en-US" i="1" dirty="0" smtClean="0"/>
              <a:t> size)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bool </a:t>
            </a:r>
            <a:r>
              <a:rPr lang="en-US" i="1" dirty="0" err="1" smtClean="0"/>
              <a:t>iflag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…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iflag</a:t>
            </a:r>
            <a:r>
              <a:rPr lang="en-US" i="1" dirty="0" smtClean="0"/>
              <a:t> = </a:t>
            </a:r>
            <a:r>
              <a:rPr lang="en-US" i="1" dirty="0" err="1" smtClean="0"/>
              <a:t>Begin_Int_Atomic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..</a:t>
            </a:r>
          </a:p>
          <a:p>
            <a:r>
              <a:rPr lang="en-US" i="1" dirty="0" smtClean="0"/>
              <a:t>   // critical section</a:t>
            </a:r>
          </a:p>
          <a:p>
            <a:r>
              <a:rPr lang="en-US" i="1" dirty="0" smtClean="0"/>
              <a:t>..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End_Int_Atomic</a:t>
            </a:r>
            <a:r>
              <a:rPr lang="en-US" i="1" dirty="0" smtClean="0"/>
              <a:t>(</a:t>
            </a:r>
            <a:r>
              <a:rPr lang="en-US" i="1" dirty="0" err="1" smtClean="0"/>
              <a:t>iflag</a:t>
            </a:r>
            <a:r>
              <a:rPr lang="en-US" i="1" dirty="0" smtClean="0"/>
              <a:t>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return result;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2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semaphore has a wait queue.</a:t>
            </a:r>
          </a:p>
          <a:p>
            <a:pPr lvl="1"/>
            <a:r>
              <a:rPr lang="en-US" dirty="0" smtClean="0"/>
              <a:t>P() can be blocked, later waked up by V() from some other thread.</a:t>
            </a:r>
          </a:p>
          <a:p>
            <a:endParaRPr lang="en-US" dirty="0"/>
          </a:p>
          <a:p>
            <a:r>
              <a:rPr lang="en-US" dirty="0" smtClean="0"/>
              <a:t>You can use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Thread_Queue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Declared in 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kthread.h</a:t>
            </a:r>
            <a:endParaRPr lang="en-US" dirty="0" smtClean="0"/>
          </a:p>
          <a:p>
            <a:pPr lvl="1"/>
            <a:r>
              <a:rPr lang="en-US" dirty="0" smtClean="0"/>
              <a:t>Refer </a:t>
            </a:r>
            <a:r>
              <a:rPr lang="en-US" dirty="0" err="1" smtClean="0"/>
              <a:t>kthread.c</a:t>
            </a:r>
            <a:r>
              <a:rPr lang="en-US" dirty="0" smtClean="0"/>
              <a:t> for how to use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Wait queue functions</a:t>
            </a:r>
          </a:p>
          <a:p>
            <a:pPr lvl="1"/>
            <a:r>
              <a:rPr lang="en-US" dirty="0"/>
              <a:t>void Wait(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Thread_Queue</a:t>
            </a:r>
            <a:r>
              <a:rPr lang="en-US" dirty="0"/>
              <a:t> *</a:t>
            </a:r>
            <a:r>
              <a:rPr lang="en-US" dirty="0" err="1"/>
              <a:t>waitQueue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Wake_Up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Thread_Queue</a:t>
            </a:r>
            <a:r>
              <a:rPr lang="en-US" dirty="0"/>
              <a:t> *</a:t>
            </a:r>
            <a:r>
              <a:rPr lang="en-US" dirty="0" err="1"/>
              <a:t>waitQueue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Wake_Up_One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Thread_Queue</a:t>
            </a:r>
            <a:r>
              <a:rPr lang="en-US" dirty="0"/>
              <a:t> *</a:t>
            </a:r>
            <a:r>
              <a:rPr lang="en-US" dirty="0" err="1"/>
              <a:t>waitQueue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You should have </a:t>
            </a:r>
            <a:r>
              <a:rPr lang="en-US" dirty="0" err="1" smtClean="0"/>
              <a:t>kthreadLock</a:t>
            </a:r>
            <a:r>
              <a:rPr lang="en-US" dirty="0" smtClean="0"/>
              <a:t> &amp; interrupt disabled.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queue for semaphores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1050" y="2895600"/>
            <a:ext cx="32973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void </a:t>
            </a:r>
            <a:r>
              <a:rPr lang="en-US" i="1" dirty="0" err="1"/>
              <a:t>M</a:t>
            </a:r>
            <a:r>
              <a:rPr lang="en-US" i="1" dirty="0" err="1" smtClean="0"/>
              <a:t>ake_Runnable_Atomic</a:t>
            </a:r>
            <a:r>
              <a:rPr lang="en-US" i="1" dirty="0" smtClean="0"/>
              <a:t>(..)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Disable_Interrupts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Spin_Lock</a:t>
            </a:r>
            <a:r>
              <a:rPr lang="en-US" i="1" dirty="0" smtClean="0"/>
              <a:t>(&amp;</a:t>
            </a:r>
            <a:r>
              <a:rPr lang="en-US" i="1" dirty="0" err="1" smtClean="0"/>
              <a:t>kthreadLock</a:t>
            </a:r>
            <a:r>
              <a:rPr lang="en-US" i="1" dirty="0" smtClean="0"/>
              <a:t>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Make_Runnable</a:t>
            </a:r>
            <a:r>
              <a:rPr lang="en-US" i="1" dirty="0" smtClean="0"/>
              <a:t>(</a:t>
            </a:r>
            <a:r>
              <a:rPr lang="en-US" i="1" dirty="0" err="1" smtClean="0"/>
              <a:t>kthread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Spin_Unlock</a:t>
            </a:r>
            <a:r>
              <a:rPr lang="en-US" i="1" dirty="0" smtClean="0"/>
              <a:t>(&amp;</a:t>
            </a:r>
            <a:r>
              <a:rPr lang="en-US" i="1" dirty="0" err="1" smtClean="0"/>
              <a:t>kthreadLock</a:t>
            </a:r>
            <a:r>
              <a:rPr lang="en-US" i="1" dirty="0" smtClean="0"/>
              <a:t>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Enable_Interrupts</a:t>
            </a:r>
            <a:r>
              <a:rPr lang="en-US" i="1" dirty="0" smtClean="0"/>
              <a:t>();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4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sem.c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테스트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Crash -5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당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및 평가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2316034"/>
            <a:ext cx="49711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Semaphores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/c/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semtest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Semtest1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begins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p3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created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Consumed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1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Consumed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1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2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Consumed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2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3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Consumed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3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Produced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4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Consumed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4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p3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executed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테스트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996701"/>
            <a:ext cx="85813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Semaphore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invalid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cases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(10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semtest2.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check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handling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invalid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arguments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semaphore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operations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typing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/c/semtest2.exe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Identified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unauthorized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Identified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invalid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SID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Open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_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 Unicode MS"/>
              </a:rPr>
              <a:t>Open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_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returned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returned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returned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Close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_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called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 Unicode MS"/>
              </a:rPr>
              <a:t>Close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_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returned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Removed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authority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after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finish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4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58193</TotalTime>
  <Words>569</Words>
  <Application>Microsoft Office PowerPoint</Application>
  <PresentationFormat>화면 슬라이드 쇼(4:3)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굴림</vt:lpstr>
      <vt:lpstr>맑은 고딕</vt:lpstr>
      <vt:lpstr>Arial</vt:lpstr>
      <vt:lpstr>Calibri</vt:lpstr>
      <vt:lpstr>Times New Roman</vt:lpstr>
      <vt:lpstr>SH_radial_light_grey</vt:lpstr>
      <vt:lpstr>PowerPoint 프레젠테이션</vt:lpstr>
      <vt:lpstr>Project 4</vt:lpstr>
      <vt:lpstr>New system calls</vt:lpstr>
      <vt:lpstr>Implementation</vt:lpstr>
      <vt:lpstr>Wait queue for semaphores</vt:lpstr>
      <vt:lpstr>제출 및 평가</vt:lpstr>
      <vt:lpstr>구현 테스트</vt:lpstr>
      <vt:lpstr>구현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279</cp:revision>
  <dcterms:created xsi:type="dcterms:W3CDTF">2013-08-12T05:24:51Z</dcterms:created>
  <dcterms:modified xsi:type="dcterms:W3CDTF">2020-05-15T06:56:02Z</dcterms:modified>
</cp:coreProperties>
</file>