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68" r:id="rId4"/>
    <p:sldId id="269" r:id="rId5"/>
    <p:sldId id="313" r:id="rId6"/>
    <p:sldId id="314" r:id="rId7"/>
    <p:sldId id="315" r:id="rId8"/>
    <p:sldId id="316" r:id="rId9"/>
    <p:sldId id="317" r:id="rId10"/>
    <p:sldId id="350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BD386-648C-419A-8AD8-5E16CFC0CB0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5C8ED-DD25-4940-BA03-8857F0E4B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5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ACC0-7014-4B33-84E1-96BDFFDF0D2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DE1B9-5A06-40EB-A2AF-012E59D55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DE1B9-5A06-40EB-A2AF-012E59D551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7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3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3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6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eginner_Backgraouns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67" y="0"/>
            <a:ext cx="70781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3"/>
          <p:cNvSpPr>
            <a:spLocks noChangeShapeType="1"/>
          </p:cNvSpPr>
          <p:nvPr userDrawn="1"/>
        </p:nvSpPr>
        <p:spPr bwMode="gray">
          <a:xfrm>
            <a:off x="0" y="1412875"/>
            <a:ext cx="12192000" cy="0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gray">
          <a:xfrm flipH="1">
            <a:off x="4834467" y="1381125"/>
            <a:ext cx="27517" cy="4203700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5" name="Rectangle 5" descr="Light horizontal"/>
          <p:cNvSpPr>
            <a:spLocks noChangeArrowheads="1"/>
          </p:cNvSpPr>
          <p:nvPr userDrawn="1"/>
        </p:nvSpPr>
        <p:spPr bwMode="gray">
          <a:xfrm>
            <a:off x="12700" y="9526"/>
            <a:ext cx="1964267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invGray">
          <a:xfrm>
            <a:off x="1" y="4267201"/>
            <a:ext cx="12204700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ltGray">
          <a:xfrm>
            <a:off x="1964267" y="5105400"/>
            <a:ext cx="9516533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white">
          <a:xfrm>
            <a:off x="478367" y="4191001"/>
            <a:ext cx="10843684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>
              <a:defRPr/>
            </a:pPr>
            <a:endParaRPr lang="en-US" altLang="ko-KR" sz="1800">
              <a:latin typeface="Arial" charset="0"/>
              <a:ea typeface="굴림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white">
          <a:xfrm>
            <a:off x="2032000" y="5181600"/>
            <a:ext cx="944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hangingPunct="1">
              <a:defRPr/>
            </a:pPr>
            <a:endParaRPr lang="ko-KR" altLang="en-US" sz="1800">
              <a:latin typeface="Arial" charset="0"/>
              <a:ea typeface="굴림" pitchFamily="50" charset="-127"/>
            </a:endParaRPr>
          </a:p>
        </p:txBody>
      </p:sp>
      <p:sp>
        <p:nvSpPr>
          <p:cNvPr id="10" name="WordArt 20"/>
          <p:cNvSpPr>
            <a:spLocks noChangeArrowheads="1" noChangeShapeType="1" noTextEdit="1"/>
          </p:cNvSpPr>
          <p:nvPr userDrawn="1"/>
        </p:nvSpPr>
        <p:spPr bwMode="blackWhite">
          <a:xfrm>
            <a:off x="1968500" y="3581400"/>
            <a:ext cx="16256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7370"/>
              </a:avLst>
            </a:prstTxWarp>
            <a:scene3d>
              <a:camera prst="legacyPerspectiveFront">
                <a:rot lat="20099965" lon="1500000" rev="0"/>
              </a:camera>
              <a:lightRig rig="legacyFlat4" dir="t"/>
            </a:scene3d>
            <a:sp3d extrusionH="430200" prstMaterial="legacyMetal">
              <a:extrusionClr>
                <a:srgbClr val="FBE4AE"/>
              </a:extrusionClr>
              <a:contourClr>
                <a:srgbClr val="DDEBCF"/>
              </a:contourClr>
            </a:sp3d>
          </a:bodyPr>
          <a:lstStyle/>
          <a:p>
            <a:r>
              <a:rPr lang="en-US" altLang="ko-KR" sz="18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5400000" scaled="1"/>
                </a:gradFill>
                <a:latin typeface="Garamond" panose="02020404030301010803" pitchFamily="18" charset="0"/>
              </a:rPr>
              <a:t>10</a:t>
            </a:r>
            <a:endParaRPr lang="ko-KR" altLang="en-US" sz="1800" b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1"/>
              </a:gra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481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07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0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4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4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6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6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8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3D26-066E-43CE-9947-375333A0A93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249D-4308-4AAA-BFCC-F9964445F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3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 userDrawn="1"/>
        </p:nvSpPr>
        <p:spPr bwMode="gray">
          <a:xfrm>
            <a:off x="0" y="6799263"/>
            <a:ext cx="12192000" cy="69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413699" name="Rectangle 3"/>
          <p:cNvSpPr>
            <a:spLocks noChangeArrowheads="1"/>
          </p:cNvSpPr>
          <p:nvPr userDrawn="1"/>
        </p:nvSpPr>
        <p:spPr bwMode="ltGray">
          <a:xfrm>
            <a:off x="941917" y="1"/>
            <a:ext cx="11250083" cy="581025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413700" name="Rectangle 4"/>
          <p:cNvSpPr>
            <a:spLocks noChangeArrowheads="1"/>
          </p:cNvSpPr>
          <p:nvPr userDrawn="1"/>
        </p:nvSpPr>
        <p:spPr bwMode="ltGray">
          <a:xfrm>
            <a:off x="941917" y="560389"/>
            <a:ext cx="11250083" cy="212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 userDrawn="1"/>
        </p:nvGraphicFramePr>
        <p:xfrm>
          <a:off x="0" y="0"/>
          <a:ext cx="98213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Image" r:id="rId6" imgW="1904762" imgH="2260317" progId="Photoshop.Image.6">
                  <p:embed/>
                </p:oleObj>
              </mc:Choice>
              <mc:Fallback>
                <p:oleObj name="Image" r:id="rId6" imgW="1904762" imgH="2260317" progId="Photoshop.Image.6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2125" r="5675"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8213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6"/>
          <p:cNvGrpSpPr>
            <a:grpSpLocks/>
          </p:cNvGrpSpPr>
          <p:nvPr userDrawn="1"/>
        </p:nvGrpSpPr>
        <p:grpSpPr bwMode="auto">
          <a:xfrm>
            <a:off x="11087101" y="38100"/>
            <a:ext cx="833967" cy="501650"/>
            <a:chOff x="4604" y="3067"/>
            <a:chExt cx="938" cy="998"/>
          </a:xfrm>
        </p:grpSpPr>
        <p:sp>
          <p:nvSpPr>
            <p:cNvPr id="413703" name="Line 7"/>
            <p:cNvSpPr>
              <a:spLocks noChangeShapeType="1"/>
            </p:cNvSpPr>
            <p:nvPr userDrawn="1"/>
          </p:nvSpPr>
          <p:spPr bwMode="ltGray">
            <a:xfrm flipH="1" flipV="1">
              <a:off x="4814" y="3231"/>
              <a:ext cx="2" cy="15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04" name="Line 8"/>
            <p:cNvSpPr>
              <a:spLocks noChangeShapeType="1"/>
            </p:cNvSpPr>
            <p:nvPr userDrawn="1"/>
          </p:nvSpPr>
          <p:spPr bwMode="ltGray">
            <a:xfrm>
              <a:off x="4771" y="3275"/>
              <a:ext cx="88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05" name="Line 9"/>
            <p:cNvSpPr>
              <a:spLocks noChangeShapeType="1"/>
            </p:cNvSpPr>
            <p:nvPr userDrawn="1"/>
          </p:nvSpPr>
          <p:spPr bwMode="ltGray">
            <a:xfrm flipH="1" flipV="1">
              <a:off x="4978" y="3124"/>
              <a:ext cx="88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06" name="Line 10"/>
            <p:cNvSpPr>
              <a:spLocks noChangeShapeType="1"/>
            </p:cNvSpPr>
            <p:nvPr userDrawn="1"/>
          </p:nvSpPr>
          <p:spPr bwMode="ltGray">
            <a:xfrm flipV="1">
              <a:off x="4823" y="3102"/>
              <a:ext cx="393" cy="11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07" name="Line 11"/>
            <p:cNvSpPr>
              <a:spLocks noChangeShapeType="1"/>
            </p:cNvSpPr>
            <p:nvPr userDrawn="1"/>
          </p:nvSpPr>
          <p:spPr bwMode="ltGray">
            <a:xfrm flipV="1">
              <a:off x="5113" y="3187"/>
              <a:ext cx="1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08" name="Line 12"/>
            <p:cNvSpPr>
              <a:spLocks noChangeShapeType="1"/>
            </p:cNvSpPr>
            <p:nvPr userDrawn="1"/>
          </p:nvSpPr>
          <p:spPr bwMode="ltGray">
            <a:xfrm>
              <a:off x="5109" y="3184"/>
              <a:ext cx="5" cy="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09" name="Line 13"/>
            <p:cNvSpPr>
              <a:spLocks noChangeShapeType="1"/>
            </p:cNvSpPr>
            <p:nvPr userDrawn="1"/>
          </p:nvSpPr>
          <p:spPr bwMode="ltGray">
            <a:xfrm flipV="1">
              <a:off x="5016" y="3225"/>
              <a:ext cx="0" cy="17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10" name="Line 14"/>
            <p:cNvSpPr>
              <a:spLocks noChangeShapeType="1"/>
            </p:cNvSpPr>
            <p:nvPr userDrawn="1"/>
          </p:nvSpPr>
          <p:spPr bwMode="ltGray">
            <a:xfrm flipV="1">
              <a:off x="4873" y="3279"/>
              <a:ext cx="231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11" name="Line 15"/>
            <p:cNvSpPr>
              <a:spLocks noChangeShapeType="1"/>
            </p:cNvSpPr>
            <p:nvPr userDrawn="1"/>
          </p:nvSpPr>
          <p:spPr bwMode="ltGray">
            <a:xfrm flipV="1">
              <a:off x="4873" y="3364"/>
              <a:ext cx="231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12" name="Line 16"/>
            <p:cNvSpPr>
              <a:spLocks noChangeShapeType="1"/>
            </p:cNvSpPr>
            <p:nvPr userDrawn="1"/>
          </p:nvSpPr>
          <p:spPr bwMode="ltGray">
            <a:xfrm flipV="1">
              <a:off x="5173" y="3244"/>
              <a:ext cx="2" cy="16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13" name="Line 17"/>
            <p:cNvSpPr>
              <a:spLocks noChangeShapeType="1"/>
            </p:cNvSpPr>
            <p:nvPr userDrawn="1"/>
          </p:nvSpPr>
          <p:spPr bwMode="ltGray">
            <a:xfrm>
              <a:off x="5118" y="3279"/>
              <a:ext cx="148" cy="11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14" name="Line 18"/>
            <p:cNvSpPr>
              <a:spLocks noChangeShapeType="1"/>
            </p:cNvSpPr>
            <p:nvPr userDrawn="1"/>
          </p:nvSpPr>
          <p:spPr bwMode="ltGray">
            <a:xfrm>
              <a:off x="5118" y="3367"/>
              <a:ext cx="148" cy="12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15" name="Line 19"/>
            <p:cNvSpPr>
              <a:spLocks noChangeShapeType="1"/>
            </p:cNvSpPr>
            <p:nvPr userDrawn="1"/>
          </p:nvSpPr>
          <p:spPr bwMode="ltGray">
            <a:xfrm flipH="1" flipV="1">
              <a:off x="5197" y="3162"/>
              <a:ext cx="155" cy="12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16" name="Line 20"/>
            <p:cNvSpPr>
              <a:spLocks noChangeShapeType="1"/>
            </p:cNvSpPr>
            <p:nvPr userDrawn="1"/>
          </p:nvSpPr>
          <p:spPr bwMode="ltGray">
            <a:xfrm flipV="1">
              <a:off x="5185" y="3187"/>
              <a:ext cx="148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17" name="Line 21"/>
            <p:cNvSpPr>
              <a:spLocks noChangeShapeType="1"/>
            </p:cNvSpPr>
            <p:nvPr userDrawn="1"/>
          </p:nvSpPr>
          <p:spPr bwMode="ltGray">
            <a:xfrm flipH="1">
              <a:off x="5123" y="3140"/>
              <a:ext cx="145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18" name="Line 22"/>
            <p:cNvSpPr>
              <a:spLocks noChangeShapeType="1"/>
            </p:cNvSpPr>
            <p:nvPr userDrawn="1"/>
          </p:nvSpPr>
          <p:spPr bwMode="ltGray">
            <a:xfrm flipV="1">
              <a:off x="5354" y="3294"/>
              <a:ext cx="2" cy="16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19" name="Line 23"/>
            <p:cNvSpPr>
              <a:spLocks noChangeShapeType="1"/>
            </p:cNvSpPr>
            <p:nvPr userDrawn="1"/>
          </p:nvSpPr>
          <p:spPr bwMode="ltGray">
            <a:xfrm flipV="1">
              <a:off x="5280" y="3351"/>
              <a:ext cx="150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20" name="Line 24"/>
            <p:cNvSpPr>
              <a:spLocks noChangeShapeType="1"/>
            </p:cNvSpPr>
            <p:nvPr userDrawn="1"/>
          </p:nvSpPr>
          <p:spPr bwMode="ltGray">
            <a:xfrm>
              <a:off x="5102" y="3891"/>
              <a:ext cx="100" cy="8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21" name="Line 25"/>
            <p:cNvSpPr>
              <a:spLocks noChangeShapeType="1"/>
            </p:cNvSpPr>
            <p:nvPr userDrawn="1"/>
          </p:nvSpPr>
          <p:spPr bwMode="ltGray">
            <a:xfrm flipH="1">
              <a:off x="5154" y="3860"/>
              <a:ext cx="0" cy="155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22" name="Line 26"/>
            <p:cNvSpPr>
              <a:spLocks noChangeShapeType="1"/>
            </p:cNvSpPr>
            <p:nvPr userDrawn="1"/>
          </p:nvSpPr>
          <p:spPr bwMode="ltGray">
            <a:xfrm flipH="1">
              <a:off x="5102" y="3816"/>
              <a:ext cx="2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23" name="Line 27"/>
            <p:cNvSpPr>
              <a:spLocks noChangeShapeType="1"/>
            </p:cNvSpPr>
            <p:nvPr userDrawn="1"/>
          </p:nvSpPr>
          <p:spPr bwMode="ltGray">
            <a:xfrm flipV="1">
              <a:off x="5371" y="3850"/>
              <a:ext cx="2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24" name="Line 28"/>
            <p:cNvSpPr>
              <a:spLocks noChangeShapeType="1"/>
            </p:cNvSpPr>
            <p:nvPr userDrawn="1"/>
          </p:nvSpPr>
          <p:spPr bwMode="ltGray">
            <a:xfrm flipV="1">
              <a:off x="5216" y="3872"/>
              <a:ext cx="309" cy="11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25" name="Line 29"/>
            <p:cNvSpPr>
              <a:spLocks noChangeShapeType="1"/>
            </p:cNvSpPr>
            <p:nvPr userDrawn="1"/>
          </p:nvSpPr>
          <p:spPr bwMode="ltGray">
            <a:xfrm flipH="1">
              <a:off x="5382" y="3787"/>
              <a:ext cx="145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26" name="Line 30"/>
            <p:cNvSpPr>
              <a:spLocks noChangeShapeType="1"/>
            </p:cNvSpPr>
            <p:nvPr userDrawn="1"/>
          </p:nvSpPr>
          <p:spPr bwMode="ltGray">
            <a:xfrm flipH="1">
              <a:off x="5373" y="3838"/>
              <a:ext cx="10" cy="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27" name="Line 31"/>
            <p:cNvSpPr>
              <a:spLocks noChangeShapeType="1"/>
            </p:cNvSpPr>
            <p:nvPr userDrawn="1"/>
          </p:nvSpPr>
          <p:spPr bwMode="ltGray">
            <a:xfrm flipV="1">
              <a:off x="5373" y="3841"/>
              <a:ext cx="0" cy="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28" name="Line 32"/>
            <p:cNvSpPr>
              <a:spLocks noChangeShapeType="1"/>
            </p:cNvSpPr>
            <p:nvPr userDrawn="1"/>
          </p:nvSpPr>
          <p:spPr bwMode="ltGray">
            <a:xfrm>
              <a:off x="5206" y="3771"/>
              <a:ext cx="100" cy="8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29" name="Line 33"/>
            <p:cNvSpPr>
              <a:spLocks noChangeShapeType="1"/>
            </p:cNvSpPr>
            <p:nvPr userDrawn="1"/>
          </p:nvSpPr>
          <p:spPr bwMode="ltGray">
            <a:xfrm flipH="1">
              <a:off x="5163" y="3797"/>
              <a:ext cx="148" cy="5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30" name="Line 34"/>
            <p:cNvSpPr>
              <a:spLocks noChangeShapeType="1"/>
            </p:cNvSpPr>
            <p:nvPr userDrawn="1"/>
          </p:nvSpPr>
          <p:spPr bwMode="ltGray">
            <a:xfrm flipH="1">
              <a:off x="5111" y="3752"/>
              <a:ext cx="148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31" name="Line 35"/>
            <p:cNvSpPr>
              <a:spLocks noChangeShapeType="1"/>
            </p:cNvSpPr>
            <p:nvPr userDrawn="1"/>
          </p:nvSpPr>
          <p:spPr bwMode="ltGray">
            <a:xfrm flipH="1" flipV="1">
              <a:off x="4702" y="3762"/>
              <a:ext cx="2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32" name="Line 36"/>
            <p:cNvSpPr>
              <a:spLocks noChangeShapeType="1"/>
            </p:cNvSpPr>
            <p:nvPr userDrawn="1"/>
          </p:nvSpPr>
          <p:spPr bwMode="ltGray">
            <a:xfrm>
              <a:off x="4616" y="3752"/>
              <a:ext cx="181" cy="17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33" name="Line 37"/>
            <p:cNvSpPr>
              <a:spLocks noChangeShapeType="1"/>
            </p:cNvSpPr>
            <p:nvPr userDrawn="1"/>
          </p:nvSpPr>
          <p:spPr bwMode="ltGray">
            <a:xfrm flipH="1" flipV="1">
              <a:off x="4697" y="3749"/>
              <a:ext cx="5" cy="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34" name="Line 38"/>
            <p:cNvSpPr>
              <a:spLocks noChangeShapeType="1"/>
            </p:cNvSpPr>
            <p:nvPr userDrawn="1"/>
          </p:nvSpPr>
          <p:spPr bwMode="ltGray">
            <a:xfrm flipH="1" flipV="1">
              <a:off x="4614" y="3670"/>
              <a:ext cx="83" cy="7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35" name="Line 39"/>
            <p:cNvSpPr>
              <a:spLocks noChangeShapeType="1"/>
            </p:cNvSpPr>
            <p:nvPr userDrawn="1"/>
          </p:nvSpPr>
          <p:spPr bwMode="ltGray">
            <a:xfrm flipV="1">
              <a:off x="4702" y="3752"/>
              <a:ext cx="2" cy="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36" name="Line 40"/>
            <p:cNvSpPr>
              <a:spLocks noChangeShapeType="1"/>
            </p:cNvSpPr>
            <p:nvPr userDrawn="1"/>
          </p:nvSpPr>
          <p:spPr bwMode="ltGray">
            <a:xfrm flipH="1">
              <a:off x="4809" y="3872"/>
              <a:ext cx="160" cy="5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37" name="Line 41"/>
            <p:cNvSpPr>
              <a:spLocks noChangeShapeType="1"/>
            </p:cNvSpPr>
            <p:nvPr userDrawn="1"/>
          </p:nvSpPr>
          <p:spPr bwMode="ltGray">
            <a:xfrm flipH="1" flipV="1">
              <a:off x="4885" y="3825"/>
              <a:ext cx="0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38" name="Line 42"/>
            <p:cNvSpPr>
              <a:spLocks noChangeShapeType="1"/>
            </p:cNvSpPr>
            <p:nvPr userDrawn="1"/>
          </p:nvSpPr>
          <p:spPr bwMode="ltGray">
            <a:xfrm flipH="1" flipV="1">
              <a:off x="4968" y="3797"/>
              <a:ext cx="0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39" name="Line 43"/>
            <p:cNvSpPr>
              <a:spLocks noChangeShapeType="1"/>
            </p:cNvSpPr>
            <p:nvPr userDrawn="1"/>
          </p:nvSpPr>
          <p:spPr bwMode="ltGray">
            <a:xfrm flipH="1">
              <a:off x="4747" y="3733"/>
              <a:ext cx="160" cy="5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40" name="Line 44"/>
            <p:cNvSpPr>
              <a:spLocks noChangeShapeType="1"/>
            </p:cNvSpPr>
            <p:nvPr userDrawn="1"/>
          </p:nvSpPr>
          <p:spPr bwMode="ltGray">
            <a:xfrm flipH="1" flipV="1">
              <a:off x="4790" y="3730"/>
              <a:ext cx="90" cy="8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41" name="Line 45"/>
            <p:cNvSpPr>
              <a:spLocks noChangeShapeType="1"/>
            </p:cNvSpPr>
            <p:nvPr userDrawn="1"/>
          </p:nvSpPr>
          <p:spPr bwMode="ltGray">
            <a:xfrm flipH="1" flipV="1">
              <a:off x="4873" y="3702"/>
              <a:ext cx="90" cy="8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42" name="Line 46"/>
            <p:cNvSpPr>
              <a:spLocks noChangeShapeType="1"/>
            </p:cNvSpPr>
            <p:nvPr userDrawn="1"/>
          </p:nvSpPr>
          <p:spPr bwMode="ltGray">
            <a:xfrm>
              <a:off x="5047" y="3923"/>
              <a:ext cx="2" cy="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43" name="Line 47"/>
            <p:cNvSpPr>
              <a:spLocks noChangeShapeType="1"/>
            </p:cNvSpPr>
            <p:nvPr userDrawn="1"/>
          </p:nvSpPr>
          <p:spPr bwMode="ltGray">
            <a:xfrm flipH="1">
              <a:off x="5049" y="3926"/>
              <a:ext cx="7" cy="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44" name="Line 48"/>
            <p:cNvSpPr>
              <a:spLocks noChangeShapeType="1"/>
            </p:cNvSpPr>
            <p:nvPr userDrawn="1"/>
          </p:nvSpPr>
          <p:spPr bwMode="ltGray">
            <a:xfrm flipH="1" flipV="1">
              <a:off x="5037" y="3648"/>
              <a:ext cx="148" cy="12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45" name="Line 49"/>
            <p:cNvSpPr>
              <a:spLocks noChangeShapeType="1"/>
            </p:cNvSpPr>
            <p:nvPr userDrawn="1"/>
          </p:nvSpPr>
          <p:spPr bwMode="ltGray">
            <a:xfrm flipV="1">
              <a:off x="5042" y="3699"/>
              <a:ext cx="155" cy="5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46" name="Line 50"/>
            <p:cNvSpPr>
              <a:spLocks noChangeShapeType="1"/>
            </p:cNvSpPr>
            <p:nvPr userDrawn="1"/>
          </p:nvSpPr>
          <p:spPr bwMode="ltGray">
            <a:xfrm>
              <a:off x="4954" y="3677"/>
              <a:ext cx="93" cy="7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47" name="Line 51"/>
            <p:cNvSpPr>
              <a:spLocks noChangeShapeType="1"/>
            </p:cNvSpPr>
            <p:nvPr userDrawn="1"/>
          </p:nvSpPr>
          <p:spPr bwMode="ltGray">
            <a:xfrm>
              <a:off x="5047" y="3755"/>
              <a:ext cx="5" cy="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48" name="Line 52"/>
            <p:cNvSpPr>
              <a:spLocks noChangeShapeType="1"/>
            </p:cNvSpPr>
            <p:nvPr userDrawn="1"/>
          </p:nvSpPr>
          <p:spPr bwMode="ltGray">
            <a:xfrm flipH="1">
              <a:off x="5052" y="3759"/>
              <a:ext cx="7" cy="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49" name="Line 53"/>
            <p:cNvSpPr>
              <a:spLocks noChangeShapeType="1"/>
            </p:cNvSpPr>
            <p:nvPr userDrawn="1"/>
          </p:nvSpPr>
          <p:spPr bwMode="ltGray">
            <a:xfrm flipV="1">
              <a:off x="5073" y="3787"/>
              <a:ext cx="0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50" name="Line 54"/>
            <p:cNvSpPr>
              <a:spLocks noChangeShapeType="1"/>
            </p:cNvSpPr>
            <p:nvPr userDrawn="1"/>
          </p:nvSpPr>
          <p:spPr bwMode="ltGray">
            <a:xfrm>
              <a:off x="5056" y="3850"/>
              <a:ext cx="45" cy="4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51" name="Line 55"/>
            <p:cNvSpPr>
              <a:spLocks noChangeShapeType="1"/>
            </p:cNvSpPr>
            <p:nvPr userDrawn="1"/>
          </p:nvSpPr>
          <p:spPr bwMode="ltGray">
            <a:xfrm flipH="1" flipV="1">
              <a:off x="4923" y="3686"/>
              <a:ext cx="88" cy="8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52" name="Line 56"/>
            <p:cNvSpPr>
              <a:spLocks noChangeShapeType="1"/>
            </p:cNvSpPr>
            <p:nvPr userDrawn="1"/>
          </p:nvSpPr>
          <p:spPr bwMode="ltGray">
            <a:xfrm flipV="1">
              <a:off x="4916" y="3714"/>
              <a:ext cx="83" cy="2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53" name="Line 57"/>
            <p:cNvSpPr>
              <a:spLocks noChangeShapeType="1"/>
            </p:cNvSpPr>
            <p:nvPr userDrawn="1"/>
          </p:nvSpPr>
          <p:spPr bwMode="ltGray">
            <a:xfrm flipV="1">
              <a:off x="5016" y="3781"/>
              <a:ext cx="0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54" name="Line 58"/>
            <p:cNvSpPr>
              <a:spLocks noChangeShapeType="1"/>
            </p:cNvSpPr>
            <p:nvPr userDrawn="1"/>
          </p:nvSpPr>
          <p:spPr bwMode="ltGray">
            <a:xfrm flipV="1">
              <a:off x="4968" y="3847"/>
              <a:ext cx="74" cy="25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55" name="Line 59"/>
            <p:cNvSpPr>
              <a:spLocks noChangeShapeType="1"/>
            </p:cNvSpPr>
            <p:nvPr userDrawn="1"/>
          </p:nvSpPr>
          <p:spPr bwMode="ltGray">
            <a:xfrm flipH="1" flipV="1">
              <a:off x="4718" y="3377"/>
              <a:ext cx="90" cy="7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56" name="Line 60"/>
            <p:cNvSpPr>
              <a:spLocks noChangeShapeType="1"/>
            </p:cNvSpPr>
            <p:nvPr userDrawn="1"/>
          </p:nvSpPr>
          <p:spPr bwMode="ltGray">
            <a:xfrm flipV="1">
              <a:off x="4656" y="3402"/>
              <a:ext cx="152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57" name="Line 61"/>
            <p:cNvSpPr>
              <a:spLocks noChangeShapeType="1"/>
            </p:cNvSpPr>
            <p:nvPr userDrawn="1"/>
          </p:nvSpPr>
          <p:spPr bwMode="ltGray">
            <a:xfrm flipH="1" flipV="1">
              <a:off x="4944" y="3418"/>
              <a:ext cx="0" cy="24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58" name="Line 62"/>
            <p:cNvSpPr>
              <a:spLocks noChangeShapeType="1"/>
            </p:cNvSpPr>
            <p:nvPr userDrawn="1"/>
          </p:nvSpPr>
          <p:spPr bwMode="ltGray">
            <a:xfrm flipV="1">
              <a:off x="4709" y="3493"/>
              <a:ext cx="395" cy="12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59" name="Line 63"/>
            <p:cNvSpPr>
              <a:spLocks noChangeShapeType="1"/>
            </p:cNvSpPr>
            <p:nvPr userDrawn="1"/>
          </p:nvSpPr>
          <p:spPr bwMode="ltGray">
            <a:xfrm flipH="1">
              <a:off x="4866" y="3437"/>
              <a:ext cx="7" cy="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60" name="Line 64"/>
            <p:cNvSpPr>
              <a:spLocks noChangeShapeType="1"/>
            </p:cNvSpPr>
            <p:nvPr userDrawn="1"/>
          </p:nvSpPr>
          <p:spPr bwMode="ltGray">
            <a:xfrm flipV="1">
              <a:off x="4866" y="3440"/>
              <a:ext cx="0" cy="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61" name="Line 65"/>
            <p:cNvSpPr>
              <a:spLocks noChangeShapeType="1"/>
            </p:cNvSpPr>
            <p:nvPr userDrawn="1"/>
          </p:nvSpPr>
          <p:spPr bwMode="ltGray">
            <a:xfrm flipV="1">
              <a:off x="4768" y="3358"/>
              <a:ext cx="0" cy="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62" name="Line 66"/>
            <p:cNvSpPr>
              <a:spLocks noChangeShapeType="1"/>
            </p:cNvSpPr>
            <p:nvPr userDrawn="1"/>
          </p:nvSpPr>
          <p:spPr bwMode="ltGray">
            <a:xfrm flipV="1">
              <a:off x="4768" y="3354"/>
              <a:ext cx="7" cy="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63" name="Line 67"/>
            <p:cNvSpPr>
              <a:spLocks noChangeShapeType="1"/>
            </p:cNvSpPr>
            <p:nvPr userDrawn="1"/>
          </p:nvSpPr>
          <p:spPr bwMode="ltGray">
            <a:xfrm flipH="1" flipV="1">
              <a:off x="4647" y="3459"/>
              <a:ext cx="7" cy="25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64" name="Line 68"/>
            <p:cNvSpPr>
              <a:spLocks noChangeShapeType="1"/>
            </p:cNvSpPr>
            <p:nvPr userDrawn="1"/>
          </p:nvSpPr>
          <p:spPr bwMode="ltGray">
            <a:xfrm>
              <a:off x="4609" y="3541"/>
              <a:ext cx="86" cy="7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65" name="Line 69"/>
            <p:cNvSpPr>
              <a:spLocks noChangeShapeType="1"/>
            </p:cNvSpPr>
            <p:nvPr userDrawn="1"/>
          </p:nvSpPr>
          <p:spPr bwMode="ltGray">
            <a:xfrm flipH="1">
              <a:off x="5313" y="3468"/>
              <a:ext cx="148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66" name="Line 70"/>
            <p:cNvSpPr>
              <a:spLocks noChangeShapeType="1"/>
            </p:cNvSpPr>
            <p:nvPr userDrawn="1"/>
          </p:nvSpPr>
          <p:spPr bwMode="ltGray">
            <a:xfrm flipH="1" flipV="1">
              <a:off x="5359" y="3468"/>
              <a:ext cx="100" cy="7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67" name="Line 71"/>
            <p:cNvSpPr>
              <a:spLocks noChangeShapeType="1"/>
            </p:cNvSpPr>
            <p:nvPr userDrawn="1"/>
          </p:nvSpPr>
          <p:spPr bwMode="ltGray">
            <a:xfrm>
              <a:off x="5430" y="3433"/>
              <a:ext cx="5" cy="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68" name="Line 72"/>
            <p:cNvSpPr>
              <a:spLocks noChangeShapeType="1"/>
            </p:cNvSpPr>
            <p:nvPr userDrawn="1"/>
          </p:nvSpPr>
          <p:spPr bwMode="ltGray">
            <a:xfrm flipV="1">
              <a:off x="5432" y="3437"/>
              <a:ext cx="2" cy="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69" name="Line 73"/>
            <p:cNvSpPr>
              <a:spLocks noChangeShapeType="1"/>
            </p:cNvSpPr>
            <p:nvPr userDrawn="1"/>
          </p:nvSpPr>
          <p:spPr bwMode="ltGray">
            <a:xfrm>
              <a:off x="5116" y="3497"/>
              <a:ext cx="257" cy="21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70" name="Line 74"/>
            <p:cNvSpPr>
              <a:spLocks noChangeShapeType="1"/>
            </p:cNvSpPr>
            <p:nvPr userDrawn="1"/>
          </p:nvSpPr>
          <p:spPr bwMode="ltGray">
            <a:xfrm flipV="1">
              <a:off x="5271" y="3490"/>
              <a:ext cx="0" cy="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71" name="Line 75"/>
            <p:cNvSpPr>
              <a:spLocks noChangeShapeType="1"/>
            </p:cNvSpPr>
            <p:nvPr userDrawn="1"/>
          </p:nvSpPr>
          <p:spPr bwMode="ltGray">
            <a:xfrm flipH="1" flipV="1">
              <a:off x="5266" y="3487"/>
              <a:ext cx="5" cy="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72" name="Line 76"/>
            <p:cNvSpPr>
              <a:spLocks noChangeShapeType="1"/>
            </p:cNvSpPr>
            <p:nvPr userDrawn="1"/>
          </p:nvSpPr>
          <p:spPr bwMode="ltGray">
            <a:xfrm flipV="1">
              <a:off x="5454" y="3560"/>
              <a:ext cx="10" cy="25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73" name="Line 77"/>
            <p:cNvSpPr>
              <a:spLocks noChangeShapeType="1"/>
            </p:cNvSpPr>
            <p:nvPr userDrawn="1"/>
          </p:nvSpPr>
          <p:spPr bwMode="ltGray">
            <a:xfrm flipV="1">
              <a:off x="5385" y="3658"/>
              <a:ext cx="148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74" name="Freeform 78"/>
            <p:cNvSpPr>
              <a:spLocks/>
            </p:cNvSpPr>
            <p:nvPr userDrawn="1"/>
          </p:nvSpPr>
          <p:spPr bwMode="ltGray">
            <a:xfrm>
              <a:off x="4616" y="3746"/>
              <a:ext cx="2" cy="6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8" y="0"/>
                </a:cxn>
              </a:cxnLst>
              <a:rect l="0" t="0" r="r" b="b"/>
              <a:pathLst>
                <a:path w="8" h="12">
                  <a:moveTo>
                    <a:pt x="2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75" name="Line 79"/>
            <p:cNvSpPr>
              <a:spLocks noChangeShapeType="1"/>
            </p:cNvSpPr>
            <p:nvPr userDrawn="1"/>
          </p:nvSpPr>
          <p:spPr bwMode="ltGray">
            <a:xfrm>
              <a:off x="4611" y="3667"/>
              <a:ext cx="5" cy="15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76" name="Freeform 80"/>
            <p:cNvSpPr>
              <a:spLocks/>
            </p:cNvSpPr>
            <p:nvPr userDrawn="1"/>
          </p:nvSpPr>
          <p:spPr bwMode="ltGray">
            <a:xfrm>
              <a:off x="4616" y="3819"/>
              <a:ext cx="5" cy="9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</a:cxnLst>
              <a:rect l="0" t="0" r="r" b="b"/>
              <a:pathLst>
                <a:path w="8" h="12">
                  <a:moveTo>
                    <a:pt x="2" y="12"/>
                  </a:move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77" name="Line 81"/>
            <p:cNvSpPr>
              <a:spLocks noChangeShapeType="1"/>
            </p:cNvSpPr>
            <p:nvPr userDrawn="1"/>
          </p:nvSpPr>
          <p:spPr bwMode="ltGray">
            <a:xfrm flipH="1" flipV="1">
              <a:off x="4616" y="3661"/>
              <a:ext cx="5" cy="15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78" name="Freeform 82"/>
            <p:cNvSpPr>
              <a:spLocks/>
            </p:cNvSpPr>
            <p:nvPr userDrawn="1"/>
          </p:nvSpPr>
          <p:spPr bwMode="ltGray">
            <a:xfrm>
              <a:off x="4611" y="3661"/>
              <a:ext cx="5" cy="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2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79" name="Freeform 83"/>
            <p:cNvSpPr>
              <a:spLocks/>
            </p:cNvSpPr>
            <p:nvPr userDrawn="1"/>
          </p:nvSpPr>
          <p:spPr bwMode="ltGray">
            <a:xfrm>
              <a:off x="4859" y="3348"/>
              <a:ext cx="1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2" y="2"/>
                </a:cxn>
                <a:cxn ang="0">
                  <a:pos x="18" y="2"/>
                </a:cxn>
                <a:cxn ang="0">
                  <a:pos x="24" y="2"/>
                </a:cxn>
              </a:cxnLst>
              <a:rect l="0" t="0" r="r" b="b"/>
              <a:pathLst>
                <a:path w="24" h="2">
                  <a:moveTo>
                    <a:pt x="0" y="0"/>
                  </a:move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4" y="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80" name="Line 84"/>
            <p:cNvSpPr>
              <a:spLocks noChangeShapeType="1"/>
            </p:cNvSpPr>
            <p:nvPr userDrawn="1"/>
          </p:nvSpPr>
          <p:spPr bwMode="ltGray">
            <a:xfrm flipH="1" flipV="1">
              <a:off x="4866" y="3269"/>
              <a:ext cx="0" cy="16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81" name="Line 85"/>
            <p:cNvSpPr>
              <a:spLocks noChangeShapeType="1"/>
            </p:cNvSpPr>
            <p:nvPr userDrawn="1"/>
          </p:nvSpPr>
          <p:spPr bwMode="ltGray">
            <a:xfrm flipH="1" flipV="1">
              <a:off x="4859" y="3269"/>
              <a:ext cx="2" cy="15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82" name="Freeform 86"/>
            <p:cNvSpPr>
              <a:spLocks/>
            </p:cNvSpPr>
            <p:nvPr userDrawn="1"/>
          </p:nvSpPr>
          <p:spPr bwMode="ltGray">
            <a:xfrm>
              <a:off x="4859" y="3269"/>
              <a:ext cx="14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2" y="2"/>
                </a:cxn>
                <a:cxn ang="0">
                  <a:pos x="18" y="2"/>
                </a:cxn>
                <a:cxn ang="0">
                  <a:pos x="24" y="2"/>
                </a:cxn>
              </a:cxnLst>
              <a:rect l="0" t="0" r="r" b="b"/>
              <a:pathLst>
                <a:path w="24" h="2">
                  <a:moveTo>
                    <a:pt x="0" y="0"/>
                  </a:move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4" y="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83" name="Line 87"/>
            <p:cNvSpPr>
              <a:spLocks noChangeShapeType="1"/>
            </p:cNvSpPr>
            <p:nvPr userDrawn="1"/>
          </p:nvSpPr>
          <p:spPr bwMode="ltGray">
            <a:xfrm>
              <a:off x="4873" y="3269"/>
              <a:ext cx="0" cy="16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84" name="Freeform 88"/>
            <p:cNvSpPr>
              <a:spLocks/>
            </p:cNvSpPr>
            <p:nvPr userDrawn="1"/>
          </p:nvSpPr>
          <p:spPr bwMode="ltGray">
            <a:xfrm>
              <a:off x="4861" y="3427"/>
              <a:ext cx="12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12" y="12"/>
                </a:cxn>
                <a:cxn ang="0">
                  <a:pos x="18" y="14"/>
                </a:cxn>
                <a:cxn ang="0">
                  <a:pos x="24" y="16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lnTo>
                    <a:pt x="4" y="4"/>
                  </a:lnTo>
                  <a:lnTo>
                    <a:pt x="8" y="8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24" y="16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85" name="Freeform 89"/>
            <p:cNvSpPr>
              <a:spLocks/>
            </p:cNvSpPr>
            <p:nvPr userDrawn="1"/>
          </p:nvSpPr>
          <p:spPr bwMode="ltGray">
            <a:xfrm>
              <a:off x="5216" y="3102"/>
              <a:ext cx="7" cy="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10" y="2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86" name="Line 90"/>
            <p:cNvSpPr>
              <a:spLocks noChangeShapeType="1"/>
            </p:cNvSpPr>
            <p:nvPr userDrawn="1"/>
          </p:nvSpPr>
          <p:spPr bwMode="ltGray">
            <a:xfrm flipH="1" flipV="1">
              <a:off x="5175" y="3067"/>
              <a:ext cx="98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87" name="Freeform 91"/>
            <p:cNvSpPr>
              <a:spLocks/>
            </p:cNvSpPr>
            <p:nvPr userDrawn="1"/>
          </p:nvSpPr>
          <p:spPr bwMode="ltGray">
            <a:xfrm>
              <a:off x="5171" y="3067"/>
              <a:ext cx="7" cy="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4" y="6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6"/>
                  </a:lnTo>
                  <a:lnTo>
                    <a:pt x="14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88" name="Line 92"/>
            <p:cNvSpPr>
              <a:spLocks noChangeShapeType="1"/>
            </p:cNvSpPr>
            <p:nvPr userDrawn="1"/>
          </p:nvSpPr>
          <p:spPr bwMode="ltGray">
            <a:xfrm>
              <a:off x="5178" y="3073"/>
              <a:ext cx="100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89" name="Freeform 93"/>
            <p:cNvSpPr>
              <a:spLocks/>
            </p:cNvSpPr>
            <p:nvPr userDrawn="1"/>
          </p:nvSpPr>
          <p:spPr bwMode="ltGray">
            <a:xfrm>
              <a:off x="5268" y="3140"/>
              <a:ext cx="10" cy="6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2" y="6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90" name="Freeform 94"/>
            <p:cNvSpPr>
              <a:spLocks/>
            </p:cNvSpPr>
            <p:nvPr userDrawn="1"/>
          </p:nvSpPr>
          <p:spPr bwMode="ltGray">
            <a:xfrm>
              <a:off x="4973" y="3124"/>
              <a:ext cx="5" cy="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</a:cxnLst>
              <a:rect l="0" t="0" r="r" b="b"/>
              <a:pathLst>
                <a:path w="8" h="10">
                  <a:moveTo>
                    <a:pt x="8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91" name="Line 95"/>
            <p:cNvSpPr>
              <a:spLocks noChangeShapeType="1"/>
            </p:cNvSpPr>
            <p:nvPr userDrawn="1"/>
          </p:nvSpPr>
          <p:spPr bwMode="ltGray">
            <a:xfrm flipH="1">
              <a:off x="4773" y="3067"/>
              <a:ext cx="393" cy="11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92" name="Freeform 96"/>
            <p:cNvSpPr>
              <a:spLocks/>
            </p:cNvSpPr>
            <p:nvPr userDrawn="1"/>
          </p:nvSpPr>
          <p:spPr bwMode="ltGray">
            <a:xfrm>
              <a:off x="4773" y="3181"/>
              <a:ext cx="5" cy="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</a:cxnLst>
              <a:rect l="0" t="0" r="r" b="b"/>
              <a:pathLst>
                <a:path w="8" h="10">
                  <a:moveTo>
                    <a:pt x="8" y="2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93" name="Line 97"/>
            <p:cNvSpPr>
              <a:spLocks noChangeShapeType="1"/>
            </p:cNvSpPr>
            <p:nvPr userDrawn="1"/>
          </p:nvSpPr>
          <p:spPr bwMode="ltGray">
            <a:xfrm flipV="1">
              <a:off x="4773" y="3073"/>
              <a:ext cx="393" cy="11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94" name="Freeform 98"/>
            <p:cNvSpPr>
              <a:spLocks/>
            </p:cNvSpPr>
            <p:nvPr userDrawn="1"/>
          </p:nvSpPr>
          <p:spPr bwMode="ltGray">
            <a:xfrm>
              <a:off x="5166" y="3067"/>
              <a:ext cx="5" cy="6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8" y="2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8" y="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95" name="Freeform 99"/>
            <p:cNvSpPr>
              <a:spLocks/>
            </p:cNvSpPr>
            <p:nvPr userDrawn="1"/>
          </p:nvSpPr>
          <p:spPr bwMode="ltGray">
            <a:xfrm>
              <a:off x="4814" y="3219"/>
              <a:ext cx="10" cy="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0" y="18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96" name="Line 100"/>
            <p:cNvSpPr>
              <a:spLocks noChangeShapeType="1"/>
            </p:cNvSpPr>
            <p:nvPr userDrawn="1"/>
          </p:nvSpPr>
          <p:spPr bwMode="ltGray">
            <a:xfrm>
              <a:off x="4773" y="3187"/>
              <a:ext cx="88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97" name="Line 101"/>
            <p:cNvSpPr>
              <a:spLocks noChangeShapeType="1"/>
            </p:cNvSpPr>
            <p:nvPr userDrawn="1"/>
          </p:nvSpPr>
          <p:spPr bwMode="ltGray">
            <a:xfrm>
              <a:off x="4778" y="3184"/>
              <a:ext cx="88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98" name="Freeform 102"/>
            <p:cNvSpPr>
              <a:spLocks/>
            </p:cNvSpPr>
            <p:nvPr userDrawn="1"/>
          </p:nvSpPr>
          <p:spPr bwMode="ltGray">
            <a:xfrm>
              <a:off x="4859" y="3256"/>
              <a:ext cx="7" cy="1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0" y="20"/>
                </a:cxn>
              </a:cxnLst>
              <a:rect l="0" t="0" r="r" b="b"/>
              <a:pathLst>
                <a:path w="16" h="20">
                  <a:moveTo>
                    <a:pt x="16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2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799" name="Line 103"/>
            <p:cNvSpPr>
              <a:spLocks noChangeShapeType="1"/>
            </p:cNvSpPr>
            <p:nvPr userDrawn="1"/>
          </p:nvSpPr>
          <p:spPr bwMode="ltGray">
            <a:xfrm flipH="1" flipV="1">
              <a:off x="4771" y="3196"/>
              <a:ext cx="88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00" name="Freeform 104"/>
            <p:cNvSpPr>
              <a:spLocks/>
            </p:cNvSpPr>
            <p:nvPr userDrawn="1"/>
          </p:nvSpPr>
          <p:spPr bwMode="ltGray">
            <a:xfrm>
              <a:off x="4771" y="3184"/>
              <a:ext cx="7" cy="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2"/>
                </a:cxn>
                <a:cxn ang="0">
                  <a:pos x="4" y="8"/>
                </a:cxn>
                <a:cxn ang="0">
                  <a:pos x="8" y="2"/>
                </a:cxn>
                <a:cxn ang="0">
                  <a:pos x="14" y="0"/>
                </a:cxn>
              </a:cxnLst>
              <a:rect l="0" t="0" r="r" b="b"/>
              <a:pathLst>
                <a:path w="14" h="20">
                  <a:moveTo>
                    <a:pt x="0" y="20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8" y="2"/>
                  </a:lnTo>
                  <a:lnTo>
                    <a:pt x="1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01" name="Freeform 105"/>
            <p:cNvSpPr>
              <a:spLocks/>
            </p:cNvSpPr>
            <p:nvPr userDrawn="1"/>
          </p:nvSpPr>
          <p:spPr bwMode="ltGray">
            <a:xfrm>
              <a:off x="5009" y="3215"/>
              <a:ext cx="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8" y="14"/>
                </a:cxn>
                <a:cxn ang="0">
                  <a:pos x="10" y="22"/>
                </a:cxn>
              </a:cxnLst>
              <a:rect l="0" t="0" r="r" b="b"/>
              <a:pathLst>
                <a:path w="10" h="22">
                  <a:moveTo>
                    <a:pt x="0" y="0"/>
                  </a:moveTo>
                  <a:lnTo>
                    <a:pt x="4" y="4"/>
                  </a:lnTo>
                  <a:lnTo>
                    <a:pt x="6" y="8"/>
                  </a:lnTo>
                  <a:lnTo>
                    <a:pt x="8" y="14"/>
                  </a:lnTo>
                  <a:lnTo>
                    <a:pt x="10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02" name="Line 106"/>
            <p:cNvSpPr>
              <a:spLocks noChangeShapeType="1"/>
            </p:cNvSpPr>
            <p:nvPr userDrawn="1"/>
          </p:nvSpPr>
          <p:spPr bwMode="ltGray">
            <a:xfrm flipV="1">
              <a:off x="4871" y="3190"/>
              <a:ext cx="238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03" name="Line 107"/>
            <p:cNvSpPr>
              <a:spLocks noChangeShapeType="1"/>
            </p:cNvSpPr>
            <p:nvPr userDrawn="1"/>
          </p:nvSpPr>
          <p:spPr bwMode="ltGray">
            <a:xfrm flipV="1">
              <a:off x="4866" y="3184"/>
              <a:ext cx="243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04" name="Freeform 108"/>
            <p:cNvSpPr>
              <a:spLocks/>
            </p:cNvSpPr>
            <p:nvPr userDrawn="1"/>
          </p:nvSpPr>
          <p:spPr bwMode="ltGray">
            <a:xfrm>
              <a:off x="5106" y="3184"/>
              <a:ext cx="2" cy="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10"/>
                </a:cxn>
                <a:cxn ang="0">
                  <a:pos x="2" y="18"/>
                </a:cxn>
                <a:cxn ang="0">
                  <a:pos x="0" y="26"/>
                </a:cxn>
              </a:cxnLst>
              <a:rect l="0" t="0" r="r" b="b"/>
              <a:pathLst>
                <a:path w="4" h="26">
                  <a:moveTo>
                    <a:pt x="4" y="0"/>
                  </a:moveTo>
                  <a:lnTo>
                    <a:pt x="4" y="10"/>
                  </a:lnTo>
                  <a:lnTo>
                    <a:pt x="2" y="18"/>
                  </a:lnTo>
                  <a:lnTo>
                    <a:pt x="0" y="26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05" name="Line 109"/>
            <p:cNvSpPr>
              <a:spLocks noChangeShapeType="1"/>
            </p:cNvSpPr>
            <p:nvPr userDrawn="1"/>
          </p:nvSpPr>
          <p:spPr bwMode="ltGray">
            <a:xfrm flipH="1">
              <a:off x="4873" y="3196"/>
              <a:ext cx="233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06" name="Freeform 110"/>
            <p:cNvSpPr>
              <a:spLocks/>
            </p:cNvSpPr>
            <p:nvPr userDrawn="1"/>
          </p:nvSpPr>
          <p:spPr bwMode="ltGray">
            <a:xfrm>
              <a:off x="4866" y="3256"/>
              <a:ext cx="7" cy="13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8" y="16"/>
                </a:cxn>
                <a:cxn ang="0">
                  <a:pos x="6" y="10"/>
                </a:cxn>
                <a:cxn ang="0">
                  <a:pos x="4" y="4"/>
                </a:cxn>
                <a:cxn ang="0">
                  <a:pos x="0" y="0"/>
                </a:cxn>
              </a:cxnLst>
              <a:rect l="0" t="0" r="r" b="b"/>
              <a:pathLst>
                <a:path w="8" h="22">
                  <a:moveTo>
                    <a:pt x="8" y="22"/>
                  </a:moveTo>
                  <a:lnTo>
                    <a:pt x="8" y="16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07" name="Freeform 111"/>
            <p:cNvSpPr>
              <a:spLocks/>
            </p:cNvSpPr>
            <p:nvPr userDrawn="1"/>
          </p:nvSpPr>
          <p:spPr bwMode="ltGray">
            <a:xfrm>
              <a:off x="5104" y="3279"/>
              <a:ext cx="14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4" y="4"/>
                </a:cxn>
              </a:cxnLst>
              <a:rect l="0" t="0" r="r" b="b"/>
              <a:pathLst>
                <a:path w="24" h="4">
                  <a:moveTo>
                    <a:pt x="0" y="2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4" y="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08" name="Line 112"/>
            <p:cNvSpPr>
              <a:spLocks noChangeShapeType="1"/>
            </p:cNvSpPr>
            <p:nvPr userDrawn="1"/>
          </p:nvSpPr>
          <p:spPr bwMode="ltGray">
            <a:xfrm flipV="1">
              <a:off x="5111" y="3196"/>
              <a:ext cx="2" cy="16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09" name="Line 113"/>
            <p:cNvSpPr>
              <a:spLocks noChangeShapeType="1"/>
            </p:cNvSpPr>
            <p:nvPr userDrawn="1"/>
          </p:nvSpPr>
          <p:spPr bwMode="ltGray">
            <a:xfrm flipV="1">
              <a:off x="5104" y="3196"/>
              <a:ext cx="2" cy="16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10" name="Freeform 114"/>
            <p:cNvSpPr>
              <a:spLocks/>
            </p:cNvSpPr>
            <p:nvPr userDrawn="1"/>
          </p:nvSpPr>
          <p:spPr bwMode="ltGray">
            <a:xfrm>
              <a:off x="5106" y="3196"/>
              <a:ext cx="1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2" y="4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11" name="Line 115"/>
            <p:cNvSpPr>
              <a:spLocks noChangeShapeType="1"/>
            </p:cNvSpPr>
            <p:nvPr userDrawn="1"/>
          </p:nvSpPr>
          <p:spPr bwMode="ltGray">
            <a:xfrm>
              <a:off x="5118" y="3200"/>
              <a:ext cx="0" cy="16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12" name="Freeform 116"/>
            <p:cNvSpPr>
              <a:spLocks/>
            </p:cNvSpPr>
            <p:nvPr userDrawn="1"/>
          </p:nvSpPr>
          <p:spPr bwMode="ltGray">
            <a:xfrm>
              <a:off x="5104" y="3364"/>
              <a:ext cx="14" cy="3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13" name="Freeform 117"/>
            <p:cNvSpPr>
              <a:spLocks/>
            </p:cNvSpPr>
            <p:nvPr userDrawn="1"/>
          </p:nvSpPr>
          <p:spPr bwMode="ltGray">
            <a:xfrm>
              <a:off x="5166" y="3073"/>
              <a:ext cx="12" cy="0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2"/>
                </a:cxn>
              </a:cxnLst>
              <a:rect l="0" t="0" r="r" b="b"/>
              <a:pathLst>
                <a:path w="22" h="4">
                  <a:moveTo>
                    <a:pt x="22" y="4"/>
                  </a:moveTo>
                  <a:lnTo>
                    <a:pt x="16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14" name="Freeform 118"/>
            <p:cNvSpPr>
              <a:spLocks/>
            </p:cNvSpPr>
            <p:nvPr userDrawn="1"/>
          </p:nvSpPr>
          <p:spPr bwMode="ltGray">
            <a:xfrm>
              <a:off x="4771" y="3266"/>
              <a:ext cx="2" cy="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2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4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15" name="Line 119"/>
            <p:cNvSpPr>
              <a:spLocks noChangeShapeType="1"/>
            </p:cNvSpPr>
            <p:nvPr userDrawn="1"/>
          </p:nvSpPr>
          <p:spPr bwMode="ltGray">
            <a:xfrm flipH="1" flipV="1">
              <a:off x="4768" y="3190"/>
              <a:ext cx="5" cy="16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16" name="Line 120"/>
            <p:cNvSpPr>
              <a:spLocks noChangeShapeType="1"/>
            </p:cNvSpPr>
            <p:nvPr userDrawn="1"/>
          </p:nvSpPr>
          <p:spPr bwMode="ltGray">
            <a:xfrm flipH="1" flipV="1">
              <a:off x="4773" y="3187"/>
              <a:ext cx="2" cy="16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17" name="Freeform 121"/>
            <p:cNvSpPr>
              <a:spLocks/>
            </p:cNvSpPr>
            <p:nvPr userDrawn="1"/>
          </p:nvSpPr>
          <p:spPr bwMode="ltGray">
            <a:xfrm>
              <a:off x="4768" y="3187"/>
              <a:ext cx="5" cy="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12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18" name="Freeform 122"/>
            <p:cNvSpPr>
              <a:spLocks/>
            </p:cNvSpPr>
            <p:nvPr userDrawn="1"/>
          </p:nvSpPr>
          <p:spPr bwMode="ltGray">
            <a:xfrm>
              <a:off x="4773" y="3351"/>
              <a:ext cx="2" cy="3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6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19" name="Freeform 123"/>
            <p:cNvSpPr>
              <a:spLocks/>
            </p:cNvSpPr>
            <p:nvPr userDrawn="1"/>
          </p:nvSpPr>
          <p:spPr bwMode="ltGray">
            <a:xfrm>
              <a:off x="5266" y="3395"/>
              <a:ext cx="1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2"/>
                </a:cxn>
              </a:cxnLst>
              <a:rect l="0" t="0" r="r" b="b"/>
              <a:pathLst>
                <a:path w="24" h="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20" name="Line 124"/>
            <p:cNvSpPr>
              <a:spLocks noChangeShapeType="1"/>
            </p:cNvSpPr>
            <p:nvPr userDrawn="1"/>
          </p:nvSpPr>
          <p:spPr bwMode="ltGray">
            <a:xfrm flipV="1">
              <a:off x="5273" y="3317"/>
              <a:ext cx="0" cy="16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21" name="Line 125"/>
            <p:cNvSpPr>
              <a:spLocks noChangeShapeType="1"/>
            </p:cNvSpPr>
            <p:nvPr userDrawn="1"/>
          </p:nvSpPr>
          <p:spPr bwMode="ltGray">
            <a:xfrm flipV="1">
              <a:off x="5266" y="3317"/>
              <a:ext cx="2" cy="17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22" name="Freeform 126"/>
            <p:cNvSpPr>
              <a:spLocks/>
            </p:cNvSpPr>
            <p:nvPr userDrawn="1"/>
          </p:nvSpPr>
          <p:spPr bwMode="ltGray">
            <a:xfrm>
              <a:off x="5268" y="3317"/>
              <a:ext cx="14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4"/>
                </a:cxn>
              </a:cxnLst>
              <a:rect l="0" t="0" r="r" b="b"/>
              <a:pathLst>
                <a:path w="24" h="4">
                  <a:moveTo>
                    <a:pt x="0" y="0"/>
                  </a:moveTo>
                  <a:lnTo>
                    <a:pt x="4" y="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23" name="Line 127"/>
            <p:cNvSpPr>
              <a:spLocks noChangeShapeType="1"/>
            </p:cNvSpPr>
            <p:nvPr userDrawn="1"/>
          </p:nvSpPr>
          <p:spPr bwMode="ltGray">
            <a:xfrm flipH="1">
              <a:off x="5280" y="3317"/>
              <a:ext cx="2" cy="16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24" name="Freeform 128"/>
            <p:cNvSpPr>
              <a:spLocks/>
            </p:cNvSpPr>
            <p:nvPr userDrawn="1"/>
          </p:nvSpPr>
          <p:spPr bwMode="ltGray">
            <a:xfrm>
              <a:off x="5266" y="3478"/>
              <a:ext cx="14" cy="9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0" y="8"/>
                </a:cxn>
                <a:cxn ang="0">
                  <a:pos x="18" y="6"/>
                </a:cxn>
                <a:cxn ang="0">
                  <a:pos x="24" y="0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0" y="8"/>
                  </a:lnTo>
                  <a:lnTo>
                    <a:pt x="18" y="6"/>
                  </a:lnTo>
                  <a:lnTo>
                    <a:pt x="2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25" name="Freeform 129"/>
            <p:cNvSpPr>
              <a:spLocks/>
            </p:cNvSpPr>
            <p:nvPr userDrawn="1"/>
          </p:nvSpPr>
          <p:spPr bwMode="ltGray">
            <a:xfrm>
              <a:off x="5192" y="3247"/>
              <a:ext cx="10" cy="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4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0" y="20"/>
                </a:cxn>
              </a:cxnLst>
              <a:rect l="0" t="0" r="r" b="b"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26" name="Line 130"/>
            <p:cNvSpPr>
              <a:spLocks noChangeShapeType="1"/>
            </p:cNvSpPr>
            <p:nvPr userDrawn="1"/>
          </p:nvSpPr>
          <p:spPr bwMode="ltGray">
            <a:xfrm>
              <a:off x="5118" y="3190"/>
              <a:ext cx="152" cy="11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27" name="Line 131"/>
            <p:cNvSpPr>
              <a:spLocks noChangeShapeType="1"/>
            </p:cNvSpPr>
            <p:nvPr userDrawn="1"/>
          </p:nvSpPr>
          <p:spPr bwMode="ltGray">
            <a:xfrm>
              <a:off x="5123" y="3187"/>
              <a:ext cx="155" cy="11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28" name="Freeform 132"/>
            <p:cNvSpPr>
              <a:spLocks/>
            </p:cNvSpPr>
            <p:nvPr userDrawn="1"/>
          </p:nvSpPr>
          <p:spPr bwMode="ltGray">
            <a:xfrm>
              <a:off x="5268" y="3304"/>
              <a:ext cx="10" cy="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4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0" y="20"/>
                </a:cxn>
              </a:cxnLst>
              <a:rect l="0" t="0" r="r" b="b"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29" name="Line 133"/>
            <p:cNvSpPr>
              <a:spLocks noChangeShapeType="1"/>
            </p:cNvSpPr>
            <p:nvPr userDrawn="1"/>
          </p:nvSpPr>
          <p:spPr bwMode="ltGray">
            <a:xfrm flipH="1" flipV="1">
              <a:off x="5118" y="3200"/>
              <a:ext cx="150" cy="11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30" name="Freeform 134"/>
            <p:cNvSpPr>
              <a:spLocks/>
            </p:cNvSpPr>
            <p:nvPr userDrawn="1"/>
          </p:nvSpPr>
          <p:spPr bwMode="ltGray">
            <a:xfrm>
              <a:off x="5118" y="3187"/>
              <a:ext cx="5" cy="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0" y="26"/>
                </a:cxn>
              </a:cxnLst>
              <a:rect l="0" t="0" r="r" b="b"/>
              <a:pathLst>
                <a:path w="6" h="26">
                  <a:moveTo>
                    <a:pt x="6" y="0"/>
                  </a:moveTo>
                  <a:lnTo>
                    <a:pt x="2" y="4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26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31" name="Freeform 135"/>
            <p:cNvSpPr>
              <a:spLocks/>
            </p:cNvSpPr>
            <p:nvPr userDrawn="1"/>
          </p:nvSpPr>
          <p:spPr bwMode="ltGray">
            <a:xfrm>
              <a:off x="5352" y="3282"/>
              <a:ext cx="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10" y="16"/>
                </a:cxn>
                <a:cxn ang="0">
                  <a:pos x="10" y="22"/>
                </a:cxn>
              </a:cxnLst>
              <a:rect l="0" t="0" r="r" b="b"/>
              <a:pathLst>
                <a:path w="10" h="22">
                  <a:moveTo>
                    <a:pt x="0" y="0"/>
                  </a:moveTo>
                  <a:lnTo>
                    <a:pt x="4" y="4"/>
                  </a:lnTo>
                  <a:lnTo>
                    <a:pt x="8" y="8"/>
                  </a:lnTo>
                  <a:lnTo>
                    <a:pt x="10" y="16"/>
                  </a:lnTo>
                  <a:lnTo>
                    <a:pt x="10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32" name="Line 136"/>
            <p:cNvSpPr>
              <a:spLocks noChangeShapeType="1"/>
            </p:cNvSpPr>
            <p:nvPr userDrawn="1"/>
          </p:nvSpPr>
          <p:spPr bwMode="ltGray">
            <a:xfrm flipV="1">
              <a:off x="5280" y="3263"/>
              <a:ext cx="150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33" name="Line 137"/>
            <p:cNvSpPr>
              <a:spLocks noChangeShapeType="1"/>
            </p:cNvSpPr>
            <p:nvPr userDrawn="1"/>
          </p:nvSpPr>
          <p:spPr bwMode="ltGray">
            <a:xfrm flipV="1">
              <a:off x="5278" y="3256"/>
              <a:ext cx="148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34" name="Freeform 138"/>
            <p:cNvSpPr>
              <a:spLocks/>
            </p:cNvSpPr>
            <p:nvPr userDrawn="1"/>
          </p:nvSpPr>
          <p:spPr bwMode="ltGray">
            <a:xfrm>
              <a:off x="5425" y="3256"/>
              <a:ext cx="5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10"/>
                </a:cxn>
                <a:cxn ang="0">
                  <a:pos x="10" y="16"/>
                </a:cxn>
                <a:cxn ang="0">
                  <a:pos x="10" y="22"/>
                </a:cxn>
              </a:cxnLst>
              <a:rect l="0" t="0" r="r" b="b"/>
              <a:pathLst>
                <a:path w="10" h="22">
                  <a:moveTo>
                    <a:pt x="0" y="0"/>
                  </a:moveTo>
                  <a:lnTo>
                    <a:pt x="4" y="4"/>
                  </a:lnTo>
                  <a:lnTo>
                    <a:pt x="8" y="10"/>
                  </a:lnTo>
                  <a:lnTo>
                    <a:pt x="10" y="16"/>
                  </a:lnTo>
                  <a:lnTo>
                    <a:pt x="10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35" name="Line 139"/>
            <p:cNvSpPr>
              <a:spLocks noChangeShapeType="1"/>
            </p:cNvSpPr>
            <p:nvPr userDrawn="1"/>
          </p:nvSpPr>
          <p:spPr bwMode="ltGray">
            <a:xfrm flipH="1">
              <a:off x="5283" y="3272"/>
              <a:ext cx="148" cy="4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36" name="Freeform 140"/>
            <p:cNvSpPr>
              <a:spLocks/>
            </p:cNvSpPr>
            <p:nvPr userDrawn="1"/>
          </p:nvSpPr>
          <p:spPr bwMode="ltGray">
            <a:xfrm>
              <a:off x="5278" y="3304"/>
              <a:ext cx="5" cy="13"/>
            </a:xfrm>
            <a:custGeom>
              <a:avLst/>
              <a:gdLst/>
              <a:ahLst/>
              <a:cxnLst>
                <a:cxn ang="0">
                  <a:pos x="10" y="24"/>
                </a:cxn>
                <a:cxn ang="0">
                  <a:pos x="10" y="18"/>
                </a:cxn>
                <a:cxn ang="0">
                  <a:pos x="8" y="12"/>
                </a:cxn>
                <a:cxn ang="0">
                  <a:pos x="4" y="6"/>
                </a:cxn>
                <a:cxn ang="0">
                  <a:pos x="0" y="0"/>
                </a:cxn>
              </a:cxnLst>
              <a:rect l="0" t="0" r="r" b="b"/>
              <a:pathLst>
                <a:path w="10" h="24">
                  <a:moveTo>
                    <a:pt x="10" y="24"/>
                  </a:moveTo>
                  <a:lnTo>
                    <a:pt x="10" y="18"/>
                  </a:lnTo>
                  <a:lnTo>
                    <a:pt x="8" y="12"/>
                  </a:ln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37" name="Freeform 141"/>
            <p:cNvSpPr>
              <a:spLocks/>
            </p:cNvSpPr>
            <p:nvPr userDrawn="1"/>
          </p:nvSpPr>
          <p:spPr bwMode="ltGray">
            <a:xfrm>
              <a:off x="5349" y="3200"/>
              <a:ext cx="7" cy="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14" y="8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4" y="8"/>
                  </a:lnTo>
                  <a:lnTo>
                    <a:pt x="14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38" name="Line 142"/>
            <p:cNvSpPr>
              <a:spLocks noChangeShapeType="1"/>
            </p:cNvSpPr>
            <p:nvPr userDrawn="1"/>
          </p:nvSpPr>
          <p:spPr bwMode="ltGray">
            <a:xfrm flipH="1" flipV="1">
              <a:off x="5273" y="3140"/>
              <a:ext cx="157" cy="12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39" name="Line 143"/>
            <p:cNvSpPr>
              <a:spLocks noChangeShapeType="1"/>
            </p:cNvSpPr>
            <p:nvPr userDrawn="1"/>
          </p:nvSpPr>
          <p:spPr bwMode="ltGray">
            <a:xfrm>
              <a:off x="5278" y="3146"/>
              <a:ext cx="155" cy="12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40" name="Freeform 144"/>
            <p:cNvSpPr>
              <a:spLocks/>
            </p:cNvSpPr>
            <p:nvPr userDrawn="1"/>
          </p:nvSpPr>
          <p:spPr bwMode="ltGray">
            <a:xfrm>
              <a:off x="5425" y="3256"/>
              <a:ext cx="7" cy="9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41" name="Freeform 145"/>
            <p:cNvSpPr>
              <a:spLocks/>
            </p:cNvSpPr>
            <p:nvPr userDrawn="1"/>
          </p:nvSpPr>
          <p:spPr bwMode="ltGray">
            <a:xfrm>
              <a:off x="5354" y="3455"/>
              <a:ext cx="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2" y="14"/>
                </a:cxn>
                <a:cxn ang="0">
                  <a:pos x="4" y="18"/>
                </a:cxn>
                <a:cxn ang="0">
                  <a:pos x="8" y="22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8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42" name="Line 146"/>
            <p:cNvSpPr>
              <a:spLocks noChangeShapeType="1"/>
            </p:cNvSpPr>
            <p:nvPr userDrawn="1"/>
          </p:nvSpPr>
          <p:spPr bwMode="ltGray">
            <a:xfrm flipV="1">
              <a:off x="5280" y="3440"/>
              <a:ext cx="148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43" name="Line 147"/>
            <p:cNvSpPr>
              <a:spLocks noChangeShapeType="1"/>
            </p:cNvSpPr>
            <p:nvPr userDrawn="1"/>
          </p:nvSpPr>
          <p:spPr bwMode="ltGray">
            <a:xfrm flipV="1">
              <a:off x="5280" y="3430"/>
              <a:ext cx="148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44" name="Freeform 148"/>
            <p:cNvSpPr>
              <a:spLocks/>
            </p:cNvSpPr>
            <p:nvPr userDrawn="1"/>
          </p:nvSpPr>
          <p:spPr bwMode="ltGray">
            <a:xfrm>
              <a:off x="5428" y="3430"/>
              <a:ext cx="2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4" y="18"/>
                </a:cxn>
                <a:cxn ang="0">
                  <a:pos x="8" y="22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4" y="18"/>
                  </a:lnTo>
                  <a:lnTo>
                    <a:pt x="8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45" name="Line 149"/>
            <p:cNvSpPr>
              <a:spLocks noChangeShapeType="1"/>
            </p:cNvSpPr>
            <p:nvPr userDrawn="1"/>
          </p:nvSpPr>
          <p:spPr bwMode="ltGray">
            <a:xfrm flipH="1">
              <a:off x="5285" y="3443"/>
              <a:ext cx="145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46" name="Freeform 150"/>
            <p:cNvSpPr>
              <a:spLocks/>
            </p:cNvSpPr>
            <p:nvPr userDrawn="1"/>
          </p:nvSpPr>
          <p:spPr bwMode="ltGray">
            <a:xfrm>
              <a:off x="5280" y="3478"/>
              <a:ext cx="5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8"/>
                </a:cxn>
                <a:cxn ang="0">
                  <a:pos x="10" y="22"/>
                </a:cxn>
              </a:cxnLst>
              <a:rect l="0" t="0" r="r" b="b"/>
              <a:pathLst>
                <a:path w="10" h="22">
                  <a:moveTo>
                    <a:pt x="0" y="0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6" y="18"/>
                  </a:lnTo>
                  <a:lnTo>
                    <a:pt x="10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47" name="Freeform 151"/>
            <p:cNvSpPr>
              <a:spLocks/>
            </p:cNvSpPr>
            <p:nvPr userDrawn="1"/>
          </p:nvSpPr>
          <p:spPr bwMode="ltGray">
            <a:xfrm>
              <a:off x="5430" y="3348"/>
              <a:ext cx="2" cy="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2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48" name="Line 152"/>
            <p:cNvSpPr>
              <a:spLocks noChangeShapeType="1"/>
            </p:cNvSpPr>
            <p:nvPr userDrawn="1"/>
          </p:nvSpPr>
          <p:spPr bwMode="ltGray">
            <a:xfrm flipV="1">
              <a:off x="5430" y="3269"/>
              <a:ext cx="5" cy="16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49" name="Line 153"/>
            <p:cNvSpPr>
              <a:spLocks noChangeShapeType="1"/>
            </p:cNvSpPr>
            <p:nvPr userDrawn="1"/>
          </p:nvSpPr>
          <p:spPr bwMode="ltGray">
            <a:xfrm flipV="1">
              <a:off x="5428" y="3272"/>
              <a:ext cx="2" cy="15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50" name="Freeform 154"/>
            <p:cNvSpPr>
              <a:spLocks/>
            </p:cNvSpPr>
            <p:nvPr userDrawn="1"/>
          </p:nvSpPr>
          <p:spPr bwMode="ltGray">
            <a:xfrm>
              <a:off x="5430" y="3266"/>
              <a:ext cx="5" cy="6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51" name="Freeform 155"/>
            <p:cNvSpPr>
              <a:spLocks/>
            </p:cNvSpPr>
            <p:nvPr userDrawn="1"/>
          </p:nvSpPr>
          <p:spPr bwMode="ltGray">
            <a:xfrm>
              <a:off x="5428" y="3430"/>
              <a:ext cx="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52" name="Freeform 156"/>
            <p:cNvSpPr>
              <a:spLocks/>
            </p:cNvSpPr>
            <p:nvPr userDrawn="1"/>
          </p:nvSpPr>
          <p:spPr bwMode="ltGray">
            <a:xfrm>
              <a:off x="5154" y="4014"/>
              <a:ext cx="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12" y="1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8" y="10"/>
                  </a:lnTo>
                  <a:lnTo>
                    <a:pt x="12" y="1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53" name="Line 157"/>
            <p:cNvSpPr>
              <a:spLocks noChangeShapeType="1"/>
            </p:cNvSpPr>
            <p:nvPr userDrawn="1"/>
          </p:nvSpPr>
          <p:spPr bwMode="ltGray">
            <a:xfrm>
              <a:off x="5104" y="3970"/>
              <a:ext cx="100" cy="9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54" name="Line 158"/>
            <p:cNvSpPr>
              <a:spLocks noChangeShapeType="1"/>
            </p:cNvSpPr>
            <p:nvPr userDrawn="1"/>
          </p:nvSpPr>
          <p:spPr bwMode="ltGray">
            <a:xfrm>
              <a:off x="5102" y="3967"/>
              <a:ext cx="100" cy="9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55" name="Freeform 159"/>
            <p:cNvSpPr>
              <a:spLocks/>
            </p:cNvSpPr>
            <p:nvPr userDrawn="1"/>
          </p:nvSpPr>
          <p:spPr bwMode="ltGray">
            <a:xfrm>
              <a:off x="5202" y="4059"/>
              <a:ext cx="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10" y="10"/>
                </a:cxn>
                <a:cxn ang="0">
                  <a:pos x="14" y="1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56" name="Freeform 160"/>
            <p:cNvSpPr>
              <a:spLocks/>
            </p:cNvSpPr>
            <p:nvPr userDrawn="1"/>
          </p:nvSpPr>
          <p:spPr bwMode="ltGray">
            <a:xfrm>
              <a:off x="5102" y="3967"/>
              <a:ext cx="5" cy="6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lnTo>
                    <a:pt x="6" y="10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57" name="Freeform 161"/>
            <p:cNvSpPr>
              <a:spLocks/>
            </p:cNvSpPr>
            <p:nvPr userDrawn="1"/>
          </p:nvSpPr>
          <p:spPr bwMode="ltGray">
            <a:xfrm>
              <a:off x="5304" y="3860"/>
              <a:ext cx="7" cy="13"/>
            </a:xfrm>
            <a:custGeom>
              <a:avLst/>
              <a:gdLst/>
              <a:ahLst/>
              <a:cxnLst>
                <a:cxn ang="0">
                  <a:pos x="10" y="22"/>
                </a:cxn>
                <a:cxn ang="0">
                  <a:pos x="8" y="16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0"/>
                </a:cxn>
              </a:cxnLst>
              <a:rect l="0" t="0" r="r" b="b"/>
              <a:pathLst>
                <a:path w="10" h="22">
                  <a:moveTo>
                    <a:pt x="10" y="22"/>
                  </a:moveTo>
                  <a:lnTo>
                    <a:pt x="8" y="16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58" name="Line 162"/>
            <p:cNvSpPr>
              <a:spLocks noChangeShapeType="1"/>
            </p:cNvSpPr>
            <p:nvPr userDrawn="1"/>
          </p:nvSpPr>
          <p:spPr bwMode="ltGray">
            <a:xfrm flipH="1">
              <a:off x="5216" y="3844"/>
              <a:ext cx="152" cy="5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59" name="Line 163"/>
            <p:cNvSpPr>
              <a:spLocks noChangeShapeType="1"/>
            </p:cNvSpPr>
            <p:nvPr userDrawn="1"/>
          </p:nvSpPr>
          <p:spPr bwMode="ltGray">
            <a:xfrm flipH="1">
              <a:off x="5216" y="3850"/>
              <a:ext cx="157" cy="5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60" name="Freeform 164"/>
            <p:cNvSpPr>
              <a:spLocks/>
            </p:cNvSpPr>
            <p:nvPr userDrawn="1"/>
          </p:nvSpPr>
          <p:spPr bwMode="ltGray">
            <a:xfrm>
              <a:off x="5211" y="3891"/>
              <a:ext cx="5" cy="16"/>
            </a:xfrm>
            <a:custGeom>
              <a:avLst/>
              <a:gdLst/>
              <a:ahLst/>
              <a:cxnLst>
                <a:cxn ang="0">
                  <a:pos x="10" y="24"/>
                </a:cxn>
                <a:cxn ang="0">
                  <a:pos x="8" y="16"/>
                </a:cxn>
                <a:cxn ang="0">
                  <a:pos x="8" y="10"/>
                </a:cxn>
                <a:cxn ang="0">
                  <a:pos x="4" y="6"/>
                </a:cxn>
                <a:cxn ang="0">
                  <a:pos x="0" y="0"/>
                </a:cxn>
              </a:cxnLst>
              <a:rect l="0" t="0" r="r" b="b"/>
              <a:pathLst>
                <a:path w="10" h="24">
                  <a:moveTo>
                    <a:pt x="10" y="24"/>
                  </a:moveTo>
                  <a:lnTo>
                    <a:pt x="8" y="16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61" name="Line 165"/>
            <p:cNvSpPr>
              <a:spLocks noChangeShapeType="1"/>
            </p:cNvSpPr>
            <p:nvPr userDrawn="1"/>
          </p:nvSpPr>
          <p:spPr bwMode="ltGray">
            <a:xfrm flipV="1">
              <a:off x="5211" y="3841"/>
              <a:ext cx="150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62" name="Freeform 166"/>
            <p:cNvSpPr>
              <a:spLocks/>
            </p:cNvSpPr>
            <p:nvPr userDrawn="1"/>
          </p:nvSpPr>
          <p:spPr bwMode="ltGray">
            <a:xfrm>
              <a:off x="5361" y="3841"/>
              <a:ext cx="12" cy="9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0" y="12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0" y="0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lnTo>
                    <a:pt x="20" y="12"/>
                  </a:lnTo>
                  <a:lnTo>
                    <a:pt x="14" y="6"/>
                  </a:lnTo>
                  <a:lnTo>
                    <a:pt x="8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63" name="Freeform 167"/>
            <p:cNvSpPr>
              <a:spLocks/>
            </p:cNvSpPr>
            <p:nvPr userDrawn="1"/>
          </p:nvSpPr>
          <p:spPr bwMode="ltGray">
            <a:xfrm>
              <a:off x="5202" y="3980"/>
              <a:ext cx="14" cy="6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16" y="6"/>
                </a:cxn>
                <a:cxn ang="0">
                  <a:pos x="10" y="6"/>
                </a:cxn>
                <a:cxn ang="0">
                  <a:pos x="4" y="4"/>
                </a:cxn>
                <a:cxn ang="0">
                  <a:pos x="0" y="0"/>
                </a:cxn>
              </a:cxnLst>
              <a:rect l="0" t="0" r="r" b="b"/>
              <a:pathLst>
                <a:path w="24" h="6">
                  <a:moveTo>
                    <a:pt x="24" y="4"/>
                  </a:moveTo>
                  <a:lnTo>
                    <a:pt x="16" y="6"/>
                  </a:lnTo>
                  <a:lnTo>
                    <a:pt x="10" y="6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64" name="Line 168"/>
            <p:cNvSpPr>
              <a:spLocks noChangeShapeType="1"/>
            </p:cNvSpPr>
            <p:nvPr userDrawn="1"/>
          </p:nvSpPr>
          <p:spPr bwMode="ltGray">
            <a:xfrm flipH="1">
              <a:off x="5206" y="3907"/>
              <a:ext cx="2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65" name="Line 169"/>
            <p:cNvSpPr>
              <a:spLocks noChangeShapeType="1"/>
            </p:cNvSpPr>
            <p:nvPr userDrawn="1"/>
          </p:nvSpPr>
          <p:spPr bwMode="ltGray">
            <a:xfrm flipH="1">
              <a:off x="5216" y="3907"/>
              <a:ext cx="0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66" name="Freeform 170"/>
            <p:cNvSpPr>
              <a:spLocks/>
            </p:cNvSpPr>
            <p:nvPr userDrawn="1"/>
          </p:nvSpPr>
          <p:spPr bwMode="ltGray">
            <a:xfrm>
              <a:off x="5202" y="4059"/>
              <a:ext cx="14" cy="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18" y="4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0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lnTo>
                    <a:pt x="18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67" name="Line 171"/>
            <p:cNvSpPr>
              <a:spLocks noChangeShapeType="1"/>
            </p:cNvSpPr>
            <p:nvPr userDrawn="1"/>
          </p:nvSpPr>
          <p:spPr bwMode="ltGray">
            <a:xfrm flipV="1">
              <a:off x="5202" y="3904"/>
              <a:ext cx="2" cy="155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68" name="Freeform 172"/>
            <p:cNvSpPr>
              <a:spLocks/>
            </p:cNvSpPr>
            <p:nvPr userDrawn="1"/>
          </p:nvSpPr>
          <p:spPr bwMode="ltGray">
            <a:xfrm>
              <a:off x="5204" y="3904"/>
              <a:ext cx="1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10" y="4"/>
                </a:cxn>
                <a:cxn ang="0">
                  <a:pos x="18" y="4"/>
                </a:cxn>
                <a:cxn ang="0">
                  <a:pos x="24" y="4"/>
                </a:cxn>
              </a:cxnLst>
              <a:rect l="0" t="0" r="r" b="b"/>
              <a:pathLst>
                <a:path w="24" h="4">
                  <a:moveTo>
                    <a:pt x="0" y="0"/>
                  </a:moveTo>
                  <a:lnTo>
                    <a:pt x="4" y="4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69" name="Freeform 173"/>
            <p:cNvSpPr>
              <a:spLocks/>
            </p:cNvSpPr>
            <p:nvPr userDrawn="1"/>
          </p:nvSpPr>
          <p:spPr bwMode="ltGray">
            <a:xfrm>
              <a:off x="5366" y="4002"/>
              <a:ext cx="5" cy="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8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70" name="Line 174"/>
            <p:cNvSpPr>
              <a:spLocks noChangeShapeType="1"/>
            </p:cNvSpPr>
            <p:nvPr userDrawn="1"/>
          </p:nvSpPr>
          <p:spPr bwMode="ltGray">
            <a:xfrm flipV="1">
              <a:off x="5211" y="3951"/>
              <a:ext cx="309" cy="11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71" name="Line 175"/>
            <p:cNvSpPr>
              <a:spLocks noChangeShapeType="1"/>
            </p:cNvSpPr>
            <p:nvPr userDrawn="1"/>
          </p:nvSpPr>
          <p:spPr bwMode="ltGray">
            <a:xfrm flipV="1">
              <a:off x="5216" y="3948"/>
              <a:ext cx="305" cy="11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72" name="Freeform 176"/>
            <p:cNvSpPr>
              <a:spLocks/>
            </p:cNvSpPr>
            <p:nvPr userDrawn="1"/>
          </p:nvSpPr>
          <p:spPr bwMode="ltGray">
            <a:xfrm>
              <a:off x="5516" y="3948"/>
              <a:ext cx="5" cy="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0" y="6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6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73" name="Freeform 177"/>
            <p:cNvSpPr>
              <a:spLocks/>
            </p:cNvSpPr>
            <p:nvPr userDrawn="1"/>
          </p:nvSpPr>
          <p:spPr bwMode="ltGray">
            <a:xfrm>
              <a:off x="5209" y="4059"/>
              <a:ext cx="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0" y="6"/>
                  </a:moveTo>
                  <a:lnTo>
                    <a:pt x="4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74" name="Freeform 178"/>
            <p:cNvSpPr>
              <a:spLocks/>
            </p:cNvSpPr>
            <p:nvPr userDrawn="1"/>
          </p:nvSpPr>
          <p:spPr bwMode="ltGray">
            <a:xfrm>
              <a:off x="5525" y="3869"/>
              <a:ext cx="2" cy="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4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4" y="4"/>
                  </a:lnTo>
                  <a:lnTo>
                    <a:pt x="6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75" name="Line 179"/>
            <p:cNvSpPr>
              <a:spLocks noChangeShapeType="1"/>
            </p:cNvSpPr>
            <p:nvPr userDrawn="1"/>
          </p:nvSpPr>
          <p:spPr bwMode="ltGray">
            <a:xfrm flipV="1">
              <a:off x="5525" y="3784"/>
              <a:ext cx="5" cy="16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76" name="Line 180"/>
            <p:cNvSpPr>
              <a:spLocks noChangeShapeType="1"/>
            </p:cNvSpPr>
            <p:nvPr userDrawn="1"/>
          </p:nvSpPr>
          <p:spPr bwMode="ltGray">
            <a:xfrm flipV="1">
              <a:off x="5521" y="3787"/>
              <a:ext cx="7" cy="16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77" name="Freeform 181"/>
            <p:cNvSpPr>
              <a:spLocks/>
            </p:cNvSpPr>
            <p:nvPr userDrawn="1"/>
          </p:nvSpPr>
          <p:spPr bwMode="ltGray">
            <a:xfrm>
              <a:off x="5528" y="3784"/>
              <a:ext cx="2" cy="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2" y="4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78" name="Freeform 182"/>
            <p:cNvSpPr>
              <a:spLocks/>
            </p:cNvSpPr>
            <p:nvPr userDrawn="1"/>
          </p:nvSpPr>
          <p:spPr bwMode="ltGray">
            <a:xfrm>
              <a:off x="5521" y="3942"/>
              <a:ext cx="5" cy="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6" y="10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8" y="4"/>
                  </a:lnTo>
                  <a:lnTo>
                    <a:pt x="8" y="6"/>
                  </a:lnTo>
                  <a:lnTo>
                    <a:pt x="6" y="10"/>
                  </a:lnTo>
                  <a:lnTo>
                    <a:pt x="0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79" name="Freeform 183"/>
            <p:cNvSpPr>
              <a:spLocks/>
            </p:cNvSpPr>
            <p:nvPr userDrawn="1"/>
          </p:nvSpPr>
          <p:spPr bwMode="ltGray">
            <a:xfrm>
              <a:off x="5516" y="3942"/>
              <a:ext cx="7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4" y="6"/>
                </a:cxn>
                <a:cxn ang="0">
                  <a:pos x="14" y="0"/>
                </a:cxn>
              </a:cxnLst>
              <a:rect l="0" t="0" r="r" b="b"/>
              <a:pathLst>
                <a:path w="14" h="18">
                  <a:moveTo>
                    <a:pt x="0" y="18"/>
                  </a:moveTo>
                  <a:lnTo>
                    <a:pt x="6" y="16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1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80" name="Freeform 184"/>
            <p:cNvSpPr>
              <a:spLocks/>
            </p:cNvSpPr>
            <p:nvPr userDrawn="1"/>
          </p:nvSpPr>
          <p:spPr bwMode="ltGray">
            <a:xfrm>
              <a:off x="5302" y="3778"/>
              <a:ext cx="10" cy="1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4" y="16"/>
                </a:cxn>
                <a:cxn ang="0">
                  <a:pos x="10" y="12"/>
                </a:cxn>
                <a:cxn ang="0">
                  <a:pos x="12" y="6"/>
                </a:cxn>
                <a:cxn ang="0">
                  <a:pos x="14" y="0"/>
                </a:cxn>
              </a:cxnLst>
              <a:rect l="0" t="0" r="r" b="b"/>
              <a:pathLst>
                <a:path w="14" h="18">
                  <a:moveTo>
                    <a:pt x="0" y="18"/>
                  </a:moveTo>
                  <a:lnTo>
                    <a:pt x="4" y="16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81" name="Line 185"/>
            <p:cNvSpPr>
              <a:spLocks noChangeShapeType="1"/>
            </p:cNvSpPr>
            <p:nvPr userDrawn="1"/>
          </p:nvSpPr>
          <p:spPr bwMode="ltGray">
            <a:xfrm flipH="1" flipV="1">
              <a:off x="5263" y="3749"/>
              <a:ext cx="102" cy="85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82" name="Line 186"/>
            <p:cNvSpPr>
              <a:spLocks noChangeShapeType="1"/>
            </p:cNvSpPr>
            <p:nvPr userDrawn="1"/>
          </p:nvSpPr>
          <p:spPr bwMode="ltGray">
            <a:xfrm flipH="1" flipV="1">
              <a:off x="5259" y="3752"/>
              <a:ext cx="102" cy="8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83" name="Freeform 187"/>
            <p:cNvSpPr>
              <a:spLocks/>
            </p:cNvSpPr>
            <p:nvPr userDrawn="1"/>
          </p:nvSpPr>
          <p:spPr bwMode="ltGray">
            <a:xfrm>
              <a:off x="5259" y="3743"/>
              <a:ext cx="7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4" y="16"/>
                </a:cxn>
                <a:cxn ang="0">
                  <a:pos x="10" y="12"/>
                </a:cxn>
                <a:cxn ang="0">
                  <a:pos x="12" y="6"/>
                </a:cxn>
                <a:cxn ang="0">
                  <a:pos x="14" y="0"/>
                </a:cxn>
              </a:cxnLst>
              <a:rect l="0" t="0" r="r" b="b"/>
              <a:pathLst>
                <a:path w="14" h="18">
                  <a:moveTo>
                    <a:pt x="0" y="18"/>
                  </a:moveTo>
                  <a:lnTo>
                    <a:pt x="4" y="16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84" name="Line 188"/>
            <p:cNvSpPr>
              <a:spLocks noChangeShapeType="1"/>
            </p:cNvSpPr>
            <p:nvPr userDrawn="1"/>
          </p:nvSpPr>
          <p:spPr bwMode="ltGray">
            <a:xfrm>
              <a:off x="5266" y="3743"/>
              <a:ext cx="105" cy="85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85" name="Freeform 189"/>
            <p:cNvSpPr>
              <a:spLocks/>
            </p:cNvSpPr>
            <p:nvPr userDrawn="1"/>
          </p:nvSpPr>
          <p:spPr bwMode="ltGray">
            <a:xfrm>
              <a:off x="5361" y="3828"/>
              <a:ext cx="10" cy="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18"/>
                </a:cxn>
                <a:cxn ang="0">
                  <a:pos x="10" y="12"/>
                </a:cxn>
                <a:cxn ang="0">
                  <a:pos x="14" y="6"/>
                </a:cxn>
                <a:cxn ang="0">
                  <a:pos x="16" y="0"/>
                </a:cxn>
              </a:cxnLst>
              <a:rect l="0" t="0" r="r" b="b"/>
              <a:pathLst>
                <a:path w="16" h="20">
                  <a:moveTo>
                    <a:pt x="0" y="20"/>
                  </a:moveTo>
                  <a:lnTo>
                    <a:pt x="6" y="18"/>
                  </a:lnTo>
                  <a:lnTo>
                    <a:pt x="10" y="12"/>
                  </a:lnTo>
                  <a:lnTo>
                    <a:pt x="14" y="6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86" name="Freeform 190"/>
            <p:cNvSpPr>
              <a:spLocks/>
            </p:cNvSpPr>
            <p:nvPr userDrawn="1"/>
          </p:nvSpPr>
          <p:spPr bwMode="ltGray">
            <a:xfrm>
              <a:off x="5154" y="3850"/>
              <a:ext cx="10" cy="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0"/>
                </a:cxn>
              </a:cxnLst>
              <a:rect l="0" t="0" r="r" b="b"/>
              <a:pathLst>
                <a:path w="16" h="20">
                  <a:moveTo>
                    <a:pt x="16" y="0"/>
                  </a:moveTo>
                  <a:lnTo>
                    <a:pt x="10" y="4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87" name="Line 191"/>
            <p:cNvSpPr>
              <a:spLocks noChangeShapeType="1"/>
            </p:cNvSpPr>
            <p:nvPr userDrawn="1"/>
          </p:nvSpPr>
          <p:spPr bwMode="ltGray">
            <a:xfrm>
              <a:off x="5104" y="3809"/>
              <a:ext cx="102" cy="8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88" name="Line 192"/>
            <p:cNvSpPr>
              <a:spLocks noChangeShapeType="1"/>
            </p:cNvSpPr>
            <p:nvPr userDrawn="1"/>
          </p:nvSpPr>
          <p:spPr bwMode="ltGray">
            <a:xfrm>
              <a:off x="5111" y="3803"/>
              <a:ext cx="100" cy="8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89" name="Freeform 193"/>
            <p:cNvSpPr>
              <a:spLocks/>
            </p:cNvSpPr>
            <p:nvPr userDrawn="1"/>
          </p:nvSpPr>
          <p:spPr bwMode="ltGray">
            <a:xfrm>
              <a:off x="5204" y="3891"/>
              <a:ext cx="7" cy="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4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0" y="20"/>
                </a:cxn>
              </a:cxnLst>
              <a:rect l="0" t="0" r="r" b="b"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90" name="Line 194"/>
            <p:cNvSpPr>
              <a:spLocks noChangeShapeType="1"/>
            </p:cNvSpPr>
            <p:nvPr userDrawn="1"/>
          </p:nvSpPr>
          <p:spPr bwMode="ltGray">
            <a:xfrm flipH="1" flipV="1">
              <a:off x="5104" y="3816"/>
              <a:ext cx="100" cy="8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91" name="Freeform 195"/>
            <p:cNvSpPr>
              <a:spLocks/>
            </p:cNvSpPr>
            <p:nvPr userDrawn="1"/>
          </p:nvSpPr>
          <p:spPr bwMode="ltGray">
            <a:xfrm>
              <a:off x="5104" y="3803"/>
              <a:ext cx="7" cy="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4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14" y="0"/>
                </a:cxn>
              </a:cxnLst>
              <a:rect l="0" t="0" r="r" b="b"/>
              <a:pathLst>
                <a:path w="14" h="20">
                  <a:moveTo>
                    <a:pt x="0" y="20"/>
                  </a:moveTo>
                  <a:lnTo>
                    <a:pt x="0" y="14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92" name="Freeform 196"/>
            <p:cNvSpPr>
              <a:spLocks/>
            </p:cNvSpPr>
            <p:nvPr userDrawn="1"/>
          </p:nvSpPr>
          <p:spPr bwMode="ltGray">
            <a:xfrm>
              <a:off x="4621" y="3819"/>
              <a:ext cx="7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4" y="16"/>
                </a:cxn>
                <a:cxn ang="0">
                  <a:pos x="10" y="22"/>
                </a:cxn>
              </a:cxnLst>
              <a:rect l="0" t="0" r="r" b="b"/>
              <a:pathLst>
                <a:path w="10" h="22">
                  <a:moveTo>
                    <a:pt x="0" y="0"/>
                  </a:moveTo>
                  <a:lnTo>
                    <a:pt x="2" y="8"/>
                  </a:lnTo>
                  <a:lnTo>
                    <a:pt x="4" y="16"/>
                  </a:lnTo>
                  <a:lnTo>
                    <a:pt x="10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93" name="Freeform 197"/>
            <p:cNvSpPr>
              <a:spLocks/>
            </p:cNvSpPr>
            <p:nvPr userDrawn="1"/>
          </p:nvSpPr>
          <p:spPr bwMode="ltGray">
            <a:xfrm>
              <a:off x="4809" y="3389"/>
              <a:ext cx="7" cy="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0" y="18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0" y="1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94" name="Line 198"/>
            <p:cNvSpPr>
              <a:spLocks noChangeShapeType="1"/>
            </p:cNvSpPr>
            <p:nvPr userDrawn="1"/>
          </p:nvSpPr>
          <p:spPr bwMode="ltGray">
            <a:xfrm>
              <a:off x="4771" y="3358"/>
              <a:ext cx="88" cy="7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95" name="Line 199"/>
            <p:cNvSpPr>
              <a:spLocks noChangeShapeType="1"/>
            </p:cNvSpPr>
            <p:nvPr userDrawn="1"/>
          </p:nvSpPr>
          <p:spPr bwMode="ltGray">
            <a:xfrm>
              <a:off x="4773" y="3351"/>
              <a:ext cx="88" cy="7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96" name="Freeform 200"/>
            <p:cNvSpPr>
              <a:spLocks/>
            </p:cNvSpPr>
            <p:nvPr userDrawn="1"/>
          </p:nvSpPr>
          <p:spPr bwMode="ltGray">
            <a:xfrm>
              <a:off x="4852" y="3427"/>
              <a:ext cx="10" cy="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0" y="18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14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0" y="1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97" name="Line 201"/>
            <p:cNvSpPr>
              <a:spLocks noChangeShapeType="1"/>
            </p:cNvSpPr>
            <p:nvPr userDrawn="1"/>
          </p:nvSpPr>
          <p:spPr bwMode="ltGray">
            <a:xfrm flipH="1" flipV="1">
              <a:off x="4764" y="3364"/>
              <a:ext cx="88" cy="7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98" name="Freeform 202"/>
            <p:cNvSpPr>
              <a:spLocks/>
            </p:cNvSpPr>
            <p:nvPr userDrawn="1"/>
          </p:nvSpPr>
          <p:spPr bwMode="ltGray">
            <a:xfrm>
              <a:off x="4764" y="3351"/>
              <a:ext cx="10" cy="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0" y="20"/>
                </a:cxn>
              </a:cxnLst>
              <a:rect l="0" t="0" r="r" b="b"/>
              <a:pathLst>
                <a:path w="14" h="20">
                  <a:moveTo>
                    <a:pt x="14" y="0"/>
                  </a:moveTo>
                  <a:lnTo>
                    <a:pt x="14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0" y="2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899" name="Freeform 203"/>
            <p:cNvSpPr>
              <a:spLocks/>
            </p:cNvSpPr>
            <p:nvPr userDrawn="1"/>
          </p:nvSpPr>
          <p:spPr bwMode="ltGray">
            <a:xfrm>
              <a:off x="4704" y="3913"/>
              <a:ext cx="12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10" y="10"/>
                </a:cxn>
                <a:cxn ang="0">
                  <a:pos x="16" y="1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1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00" name="Line 204"/>
            <p:cNvSpPr>
              <a:spLocks noChangeShapeType="1"/>
            </p:cNvSpPr>
            <p:nvPr userDrawn="1"/>
          </p:nvSpPr>
          <p:spPr bwMode="ltGray">
            <a:xfrm>
              <a:off x="4621" y="3831"/>
              <a:ext cx="179" cy="17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01" name="Freeform 205"/>
            <p:cNvSpPr>
              <a:spLocks/>
            </p:cNvSpPr>
            <p:nvPr userDrawn="1"/>
          </p:nvSpPr>
          <p:spPr bwMode="ltGray">
            <a:xfrm>
              <a:off x="4797" y="4002"/>
              <a:ext cx="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0"/>
                </a:cxn>
                <a:cxn ang="0">
                  <a:pos x="14" y="1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0" y="4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4" y="1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02" name="Line 206"/>
            <p:cNvSpPr>
              <a:spLocks noChangeShapeType="1"/>
            </p:cNvSpPr>
            <p:nvPr userDrawn="1"/>
          </p:nvSpPr>
          <p:spPr bwMode="ltGray">
            <a:xfrm flipH="1" flipV="1">
              <a:off x="4628" y="3834"/>
              <a:ext cx="176" cy="17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03" name="Freeform 207"/>
            <p:cNvSpPr>
              <a:spLocks/>
            </p:cNvSpPr>
            <p:nvPr userDrawn="1"/>
          </p:nvSpPr>
          <p:spPr bwMode="ltGray">
            <a:xfrm>
              <a:off x="4618" y="3828"/>
              <a:ext cx="10" cy="6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0" y="10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2" y="4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16" y="10"/>
                  </a:moveTo>
                  <a:lnTo>
                    <a:pt x="10" y="10"/>
                  </a:lnTo>
                  <a:lnTo>
                    <a:pt x="6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04" name="Freeform 208"/>
            <p:cNvSpPr>
              <a:spLocks/>
            </p:cNvSpPr>
            <p:nvPr userDrawn="1"/>
          </p:nvSpPr>
          <p:spPr bwMode="ltGray">
            <a:xfrm>
              <a:off x="4797" y="3926"/>
              <a:ext cx="1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10" y="4"/>
                </a:cxn>
                <a:cxn ang="0">
                  <a:pos x="16" y="4"/>
                </a:cxn>
                <a:cxn ang="0">
                  <a:pos x="22" y="4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4" y="4"/>
                  </a:lnTo>
                  <a:lnTo>
                    <a:pt x="10" y="4"/>
                  </a:lnTo>
                  <a:lnTo>
                    <a:pt x="16" y="4"/>
                  </a:lnTo>
                  <a:lnTo>
                    <a:pt x="22" y="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05" name="Line 209"/>
            <p:cNvSpPr>
              <a:spLocks noChangeShapeType="1"/>
            </p:cNvSpPr>
            <p:nvPr userDrawn="1"/>
          </p:nvSpPr>
          <p:spPr bwMode="ltGray">
            <a:xfrm flipH="1" flipV="1">
              <a:off x="4802" y="3853"/>
              <a:ext cx="2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06" name="Line 210"/>
            <p:cNvSpPr>
              <a:spLocks noChangeShapeType="1"/>
            </p:cNvSpPr>
            <p:nvPr userDrawn="1"/>
          </p:nvSpPr>
          <p:spPr bwMode="ltGray">
            <a:xfrm flipH="1" flipV="1">
              <a:off x="4794" y="3850"/>
              <a:ext cx="2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07" name="Freeform 211"/>
            <p:cNvSpPr>
              <a:spLocks/>
            </p:cNvSpPr>
            <p:nvPr userDrawn="1"/>
          </p:nvSpPr>
          <p:spPr bwMode="ltGray">
            <a:xfrm>
              <a:off x="4794" y="3850"/>
              <a:ext cx="1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14" y="4"/>
                </a:cxn>
                <a:cxn ang="0">
                  <a:pos x="18" y="4"/>
                </a:cxn>
                <a:cxn ang="0">
                  <a:pos x="22" y="4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2" y="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08" name="Line 212"/>
            <p:cNvSpPr>
              <a:spLocks noChangeShapeType="1"/>
            </p:cNvSpPr>
            <p:nvPr userDrawn="1"/>
          </p:nvSpPr>
          <p:spPr bwMode="ltGray">
            <a:xfrm>
              <a:off x="4809" y="3853"/>
              <a:ext cx="2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09" name="Freeform 213"/>
            <p:cNvSpPr>
              <a:spLocks/>
            </p:cNvSpPr>
            <p:nvPr userDrawn="1"/>
          </p:nvSpPr>
          <p:spPr bwMode="ltGray">
            <a:xfrm>
              <a:off x="4797" y="4002"/>
              <a:ext cx="14" cy="3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0" y="0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lnTo>
                    <a:pt x="18" y="4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10" name="Freeform 214"/>
            <p:cNvSpPr>
              <a:spLocks/>
            </p:cNvSpPr>
            <p:nvPr userDrawn="1"/>
          </p:nvSpPr>
          <p:spPr bwMode="ltGray">
            <a:xfrm>
              <a:off x="4740" y="3787"/>
              <a:ext cx="7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2"/>
                </a:cxn>
                <a:cxn ang="0">
                  <a:pos x="4" y="8"/>
                </a:cxn>
                <a:cxn ang="0">
                  <a:pos x="8" y="2"/>
                </a:cxn>
                <a:cxn ang="0">
                  <a:pos x="14" y="0"/>
                </a:cxn>
              </a:cxnLst>
              <a:rect l="0" t="0" r="r" b="b"/>
              <a:pathLst>
                <a:path w="14" h="18">
                  <a:moveTo>
                    <a:pt x="0" y="18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8" y="2"/>
                  </a:lnTo>
                  <a:lnTo>
                    <a:pt x="1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11" name="Line 215"/>
            <p:cNvSpPr>
              <a:spLocks noChangeShapeType="1"/>
            </p:cNvSpPr>
            <p:nvPr userDrawn="1"/>
          </p:nvSpPr>
          <p:spPr bwMode="ltGray">
            <a:xfrm flipH="1" flipV="1">
              <a:off x="4706" y="3759"/>
              <a:ext cx="90" cy="8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12" name="Line 216"/>
            <p:cNvSpPr>
              <a:spLocks noChangeShapeType="1"/>
            </p:cNvSpPr>
            <p:nvPr userDrawn="1"/>
          </p:nvSpPr>
          <p:spPr bwMode="ltGray">
            <a:xfrm flipH="1" flipV="1">
              <a:off x="4702" y="3762"/>
              <a:ext cx="93" cy="8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13" name="Freeform 217"/>
            <p:cNvSpPr>
              <a:spLocks/>
            </p:cNvSpPr>
            <p:nvPr userDrawn="1"/>
          </p:nvSpPr>
          <p:spPr bwMode="ltGray">
            <a:xfrm>
              <a:off x="4702" y="3755"/>
              <a:ext cx="14" cy="6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0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14" name="Line 218"/>
            <p:cNvSpPr>
              <a:spLocks noChangeShapeType="1"/>
            </p:cNvSpPr>
            <p:nvPr userDrawn="1"/>
          </p:nvSpPr>
          <p:spPr bwMode="ltGray">
            <a:xfrm>
              <a:off x="4716" y="3755"/>
              <a:ext cx="88" cy="8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15" name="Freeform 219"/>
            <p:cNvSpPr>
              <a:spLocks/>
            </p:cNvSpPr>
            <p:nvPr userDrawn="1"/>
          </p:nvSpPr>
          <p:spPr bwMode="ltGray">
            <a:xfrm>
              <a:off x="4794" y="3838"/>
              <a:ext cx="10" cy="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0" y="18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16" name="Freeform 220"/>
            <p:cNvSpPr>
              <a:spLocks/>
            </p:cNvSpPr>
            <p:nvPr userDrawn="1"/>
          </p:nvSpPr>
          <p:spPr bwMode="ltGray">
            <a:xfrm>
              <a:off x="4885" y="3977"/>
              <a:ext cx="0" cy="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lnTo>
                    <a:pt x="2" y="8"/>
                  </a:lnTo>
                  <a:lnTo>
                    <a:pt x="2" y="4"/>
                  </a:lnTo>
                  <a:lnTo>
                    <a:pt x="2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17" name="Line 221"/>
            <p:cNvSpPr>
              <a:spLocks noChangeShapeType="1"/>
            </p:cNvSpPr>
            <p:nvPr userDrawn="1"/>
          </p:nvSpPr>
          <p:spPr bwMode="ltGray">
            <a:xfrm flipH="1">
              <a:off x="4809" y="3954"/>
              <a:ext cx="160" cy="5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18" name="Freeform 222"/>
            <p:cNvSpPr>
              <a:spLocks/>
            </p:cNvSpPr>
            <p:nvPr userDrawn="1"/>
          </p:nvSpPr>
          <p:spPr bwMode="ltGray">
            <a:xfrm>
              <a:off x="4804" y="4005"/>
              <a:ext cx="7" cy="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8" y="2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0" y="6"/>
                  </a:move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19" name="Line 223"/>
            <p:cNvSpPr>
              <a:spLocks noChangeShapeType="1"/>
            </p:cNvSpPr>
            <p:nvPr userDrawn="1"/>
          </p:nvSpPr>
          <p:spPr bwMode="ltGray">
            <a:xfrm flipV="1">
              <a:off x="4811" y="3948"/>
              <a:ext cx="157" cy="5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20" name="Freeform 224"/>
            <p:cNvSpPr>
              <a:spLocks/>
            </p:cNvSpPr>
            <p:nvPr userDrawn="1"/>
          </p:nvSpPr>
          <p:spPr bwMode="ltGray">
            <a:xfrm>
              <a:off x="4966" y="3948"/>
              <a:ext cx="2" cy="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8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21" name="Freeform 225"/>
            <p:cNvSpPr>
              <a:spLocks/>
            </p:cNvSpPr>
            <p:nvPr userDrawn="1"/>
          </p:nvSpPr>
          <p:spPr bwMode="ltGray">
            <a:xfrm>
              <a:off x="4880" y="3812"/>
              <a:ext cx="5" cy="13"/>
            </a:xfrm>
            <a:custGeom>
              <a:avLst/>
              <a:gdLst/>
              <a:ahLst/>
              <a:cxnLst>
                <a:cxn ang="0">
                  <a:pos x="10" y="22"/>
                </a:cxn>
                <a:cxn ang="0">
                  <a:pos x="10" y="16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0"/>
                </a:cxn>
              </a:cxnLst>
              <a:rect l="0" t="0" r="r" b="b"/>
              <a:pathLst>
                <a:path w="10" h="22">
                  <a:moveTo>
                    <a:pt x="10" y="22"/>
                  </a:moveTo>
                  <a:lnTo>
                    <a:pt x="10" y="16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22" name="Line 226"/>
            <p:cNvSpPr>
              <a:spLocks noChangeShapeType="1"/>
            </p:cNvSpPr>
            <p:nvPr userDrawn="1"/>
          </p:nvSpPr>
          <p:spPr bwMode="ltGray">
            <a:xfrm flipH="1">
              <a:off x="4806" y="3790"/>
              <a:ext cx="160" cy="5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23" name="Line 227"/>
            <p:cNvSpPr>
              <a:spLocks noChangeShapeType="1"/>
            </p:cNvSpPr>
            <p:nvPr userDrawn="1"/>
          </p:nvSpPr>
          <p:spPr bwMode="ltGray">
            <a:xfrm flipH="1">
              <a:off x="4809" y="3797"/>
              <a:ext cx="160" cy="5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24" name="Freeform 228"/>
            <p:cNvSpPr>
              <a:spLocks/>
            </p:cNvSpPr>
            <p:nvPr userDrawn="1"/>
          </p:nvSpPr>
          <p:spPr bwMode="ltGray">
            <a:xfrm>
              <a:off x="4804" y="3838"/>
              <a:ext cx="5" cy="16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8" y="14"/>
                </a:cxn>
                <a:cxn ang="0">
                  <a:pos x="6" y="6"/>
                </a:cxn>
                <a:cxn ang="0">
                  <a:pos x="0" y="0"/>
                </a:cxn>
              </a:cxnLst>
              <a:rect l="0" t="0" r="r" b="b"/>
              <a:pathLst>
                <a:path w="8" h="22">
                  <a:moveTo>
                    <a:pt x="8" y="22"/>
                  </a:moveTo>
                  <a:lnTo>
                    <a:pt x="8" y="14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25" name="Line 229"/>
            <p:cNvSpPr>
              <a:spLocks noChangeShapeType="1"/>
            </p:cNvSpPr>
            <p:nvPr userDrawn="1"/>
          </p:nvSpPr>
          <p:spPr bwMode="ltGray">
            <a:xfrm flipV="1">
              <a:off x="4804" y="3784"/>
              <a:ext cx="160" cy="5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26" name="Freeform 230"/>
            <p:cNvSpPr>
              <a:spLocks/>
            </p:cNvSpPr>
            <p:nvPr userDrawn="1"/>
          </p:nvSpPr>
          <p:spPr bwMode="ltGray">
            <a:xfrm>
              <a:off x="4963" y="3784"/>
              <a:ext cx="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16"/>
                </a:cxn>
                <a:cxn ang="0">
                  <a:pos x="8" y="22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4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27" name="Freeform 231"/>
            <p:cNvSpPr>
              <a:spLocks/>
            </p:cNvSpPr>
            <p:nvPr userDrawn="1"/>
          </p:nvSpPr>
          <p:spPr bwMode="ltGray">
            <a:xfrm>
              <a:off x="4802" y="3711"/>
              <a:ext cx="5" cy="13"/>
            </a:xfrm>
            <a:custGeom>
              <a:avLst/>
              <a:gdLst/>
              <a:ahLst/>
              <a:cxnLst>
                <a:cxn ang="0">
                  <a:pos x="10" y="22"/>
                </a:cxn>
                <a:cxn ang="0">
                  <a:pos x="6" y="18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0"/>
                </a:cxn>
              </a:cxnLst>
              <a:rect l="0" t="0" r="r" b="b"/>
              <a:pathLst>
                <a:path w="10" h="22">
                  <a:moveTo>
                    <a:pt x="10" y="22"/>
                  </a:moveTo>
                  <a:lnTo>
                    <a:pt x="6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28" name="Line 232"/>
            <p:cNvSpPr>
              <a:spLocks noChangeShapeType="1"/>
            </p:cNvSpPr>
            <p:nvPr userDrawn="1"/>
          </p:nvSpPr>
          <p:spPr bwMode="ltGray">
            <a:xfrm flipH="1">
              <a:off x="4711" y="3699"/>
              <a:ext cx="160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29" name="Line 233"/>
            <p:cNvSpPr>
              <a:spLocks noChangeShapeType="1"/>
            </p:cNvSpPr>
            <p:nvPr userDrawn="1"/>
          </p:nvSpPr>
          <p:spPr bwMode="ltGray">
            <a:xfrm flipH="1">
              <a:off x="4716" y="3702"/>
              <a:ext cx="157" cy="5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30" name="Freeform 234"/>
            <p:cNvSpPr>
              <a:spLocks/>
            </p:cNvSpPr>
            <p:nvPr userDrawn="1"/>
          </p:nvSpPr>
          <p:spPr bwMode="ltGray">
            <a:xfrm>
              <a:off x="4711" y="3743"/>
              <a:ext cx="5" cy="13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8" h="22">
                  <a:moveTo>
                    <a:pt x="8" y="22"/>
                  </a:move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31" name="Line 235"/>
            <p:cNvSpPr>
              <a:spLocks noChangeShapeType="1"/>
            </p:cNvSpPr>
            <p:nvPr userDrawn="1"/>
          </p:nvSpPr>
          <p:spPr bwMode="ltGray">
            <a:xfrm flipV="1">
              <a:off x="4711" y="3689"/>
              <a:ext cx="157" cy="5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32" name="Freeform 236"/>
            <p:cNvSpPr>
              <a:spLocks/>
            </p:cNvSpPr>
            <p:nvPr userDrawn="1"/>
          </p:nvSpPr>
          <p:spPr bwMode="ltGray">
            <a:xfrm>
              <a:off x="4868" y="3689"/>
              <a:ext cx="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8"/>
                </a:cxn>
                <a:cxn ang="0">
                  <a:pos x="10" y="22"/>
                </a:cxn>
              </a:cxnLst>
              <a:rect l="0" t="0" r="r" b="b"/>
              <a:pathLst>
                <a:path w="10" h="22">
                  <a:moveTo>
                    <a:pt x="0" y="0"/>
                  </a:moveTo>
                  <a:lnTo>
                    <a:pt x="0" y="8"/>
                  </a:lnTo>
                  <a:lnTo>
                    <a:pt x="2" y="12"/>
                  </a:lnTo>
                  <a:lnTo>
                    <a:pt x="4" y="18"/>
                  </a:lnTo>
                  <a:lnTo>
                    <a:pt x="10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33" name="Freeform 237"/>
            <p:cNvSpPr>
              <a:spLocks/>
            </p:cNvSpPr>
            <p:nvPr userDrawn="1"/>
          </p:nvSpPr>
          <p:spPr bwMode="ltGray">
            <a:xfrm>
              <a:off x="5066" y="3936"/>
              <a:ext cx="7" cy="6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8" y="10"/>
                </a:cxn>
                <a:cxn ang="0">
                  <a:pos x="4" y="8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12" y="10"/>
                  </a:moveTo>
                  <a:lnTo>
                    <a:pt x="8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34" name="Line 238"/>
            <p:cNvSpPr>
              <a:spLocks noChangeShapeType="1"/>
            </p:cNvSpPr>
            <p:nvPr userDrawn="1"/>
          </p:nvSpPr>
          <p:spPr bwMode="ltGray">
            <a:xfrm>
              <a:off x="5056" y="3929"/>
              <a:ext cx="48" cy="4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35" name="Line 239"/>
            <p:cNvSpPr>
              <a:spLocks noChangeShapeType="1"/>
            </p:cNvSpPr>
            <p:nvPr userDrawn="1"/>
          </p:nvSpPr>
          <p:spPr bwMode="ltGray">
            <a:xfrm flipH="1" flipV="1">
              <a:off x="5056" y="3926"/>
              <a:ext cx="45" cy="4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36" name="Freeform 240"/>
            <p:cNvSpPr>
              <a:spLocks/>
            </p:cNvSpPr>
            <p:nvPr userDrawn="1"/>
          </p:nvSpPr>
          <p:spPr bwMode="ltGray">
            <a:xfrm>
              <a:off x="5054" y="3926"/>
              <a:ext cx="2" cy="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37" name="Freeform 241"/>
            <p:cNvSpPr>
              <a:spLocks/>
            </p:cNvSpPr>
            <p:nvPr userDrawn="1"/>
          </p:nvSpPr>
          <p:spPr bwMode="ltGray">
            <a:xfrm>
              <a:off x="5197" y="3686"/>
              <a:ext cx="7" cy="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16"/>
                </a:cxn>
                <a:cxn ang="0">
                  <a:pos x="10" y="12"/>
                </a:cxn>
                <a:cxn ang="0">
                  <a:pos x="12" y="6"/>
                </a:cxn>
                <a:cxn ang="0">
                  <a:pos x="14" y="0"/>
                </a:cxn>
              </a:cxnLst>
              <a:rect l="0" t="0" r="r" b="b"/>
              <a:pathLst>
                <a:path w="14" h="20">
                  <a:moveTo>
                    <a:pt x="0" y="20"/>
                  </a:moveTo>
                  <a:lnTo>
                    <a:pt x="4" y="16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38" name="Line 242"/>
            <p:cNvSpPr>
              <a:spLocks noChangeShapeType="1"/>
            </p:cNvSpPr>
            <p:nvPr userDrawn="1"/>
          </p:nvSpPr>
          <p:spPr bwMode="ltGray">
            <a:xfrm flipH="1" flipV="1">
              <a:off x="5113" y="3620"/>
              <a:ext cx="150" cy="12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39" name="Line 243"/>
            <p:cNvSpPr>
              <a:spLocks noChangeShapeType="1"/>
            </p:cNvSpPr>
            <p:nvPr userDrawn="1"/>
          </p:nvSpPr>
          <p:spPr bwMode="ltGray">
            <a:xfrm flipH="1" flipV="1">
              <a:off x="5109" y="3626"/>
              <a:ext cx="150" cy="12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40" name="Freeform 244"/>
            <p:cNvSpPr>
              <a:spLocks/>
            </p:cNvSpPr>
            <p:nvPr userDrawn="1"/>
          </p:nvSpPr>
          <p:spPr bwMode="ltGray">
            <a:xfrm>
              <a:off x="5109" y="3613"/>
              <a:ext cx="7" cy="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6"/>
                </a:cxn>
                <a:cxn ang="0">
                  <a:pos x="14" y="0"/>
                </a:cxn>
              </a:cxnLst>
              <a:rect l="0" t="0" r="r" b="b"/>
              <a:pathLst>
                <a:path w="14" h="20">
                  <a:moveTo>
                    <a:pt x="0" y="20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6"/>
                  </a:lnTo>
                  <a:lnTo>
                    <a:pt x="1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41" name="Line 245"/>
            <p:cNvSpPr>
              <a:spLocks noChangeShapeType="1"/>
            </p:cNvSpPr>
            <p:nvPr userDrawn="1"/>
          </p:nvSpPr>
          <p:spPr bwMode="ltGray">
            <a:xfrm>
              <a:off x="5116" y="3613"/>
              <a:ext cx="150" cy="12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42" name="Freeform 246"/>
            <p:cNvSpPr>
              <a:spLocks/>
            </p:cNvSpPr>
            <p:nvPr userDrawn="1"/>
          </p:nvSpPr>
          <p:spPr bwMode="ltGray">
            <a:xfrm>
              <a:off x="5016" y="3642"/>
              <a:ext cx="5" cy="13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4" y="18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8" h="22">
                  <a:moveTo>
                    <a:pt x="8" y="22"/>
                  </a:move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43" name="Line 247"/>
            <p:cNvSpPr>
              <a:spLocks noChangeShapeType="1"/>
            </p:cNvSpPr>
            <p:nvPr userDrawn="1"/>
          </p:nvSpPr>
          <p:spPr bwMode="ltGray">
            <a:xfrm flipH="1">
              <a:off x="4952" y="3620"/>
              <a:ext cx="152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44" name="Line 248"/>
            <p:cNvSpPr>
              <a:spLocks noChangeShapeType="1"/>
            </p:cNvSpPr>
            <p:nvPr userDrawn="1"/>
          </p:nvSpPr>
          <p:spPr bwMode="ltGray">
            <a:xfrm flipH="1">
              <a:off x="4954" y="3626"/>
              <a:ext cx="155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45" name="Freeform 249"/>
            <p:cNvSpPr>
              <a:spLocks/>
            </p:cNvSpPr>
            <p:nvPr userDrawn="1"/>
          </p:nvSpPr>
          <p:spPr bwMode="ltGray">
            <a:xfrm>
              <a:off x="4949" y="3664"/>
              <a:ext cx="5" cy="13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8" h="20">
                  <a:moveTo>
                    <a:pt x="8" y="20"/>
                  </a:moveTo>
                  <a:lnTo>
                    <a:pt x="4" y="16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46" name="Line 250"/>
            <p:cNvSpPr>
              <a:spLocks noChangeShapeType="1"/>
            </p:cNvSpPr>
            <p:nvPr userDrawn="1"/>
          </p:nvSpPr>
          <p:spPr bwMode="ltGray">
            <a:xfrm flipV="1">
              <a:off x="4949" y="3613"/>
              <a:ext cx="155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47" name="Freeform 251"/>
            <p:cNvSpPr>
              <a:spLocks/>
            </p:cNvSpPr>
            <p:nvPr userDrawn="1"/>
          </p:nvSpPr>
          <p:spPr bwMode="ltGray">
            <a:xfrm>
              <a:off x="5104" y="3613"/>
              <a:ext cx="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8" y="22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48" name="Freeform 252"/>
            <p:cNvSpPr>
              <a:spLocks/>
            </p:cNvSpPr>
            <p:nvPr userDrawn="1"/>
          </p:nvSpPr>
          <p:spPr bwMode="ltGray">
            <a:xfrm>
              <a:off x="5068" y="3774"/>
              <a:ext cx="7" cy="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4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0" y="20"/>
                </a:cxn>
              </a:cxnLst>
              <a:rect l="0" t="0" r="r" b="b"/>
              <a:pathLst>
                <a:path w="14" h="20">
                  <a:moveTo>
                    <a:pt x="14" y="0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2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49" name="Line 253"/>
            <p:cNvSpPr>
              <a:spLocks noChangeShapeType="1"/>
            </p:cNvSpPr>
            <p:nvPr userDrawn="1"/>
          </p:nvSpPr>
          <p:spPr bwMode="ltGray">
            <a:xfrm>
              <a:off x="5056" y="3765"/>
              <a:ext cx="48" cy="4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50" name="Line 254"/>
            <p:cNvSpPr>
              <a:spLocks noChangeShapeType="1"/>
            </p:cNvSpPr>
            <p:nvPr userDrawn="1"/>
          </p:nvSpPr>
          <p:spPr bwMode="ltGray">
            <a:xfrm>
              <a:off x="5059" y="3759"/>
              <a:ext cx="52" cy="44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51" name="Line 255"/>
            <p:cNvSpPr>
              <a:spLocks noChangeShapeType="1"/>
            </p:cNvSpPr>
            <p:nvPr userDrawn="1"/>
          </p:nvSpPr>
          <p:spPr bwMode="ltGray">
            <a:xfrm flipH="1" flipV="1">
              <a:off x="5056" y="3774"/>
              <a:ext cx="48" cy="4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52" name="Freeform 256"/>
            <p:cNvSpPr>
              <a:spLocks/>
            </p:cNvSpPr>
            <p:nvPr userDrawn="1"/>
          </p:nvSpPr>
          <p:spPr bwMode="ltGray">
            <a:xfrm>
              <a:off x="5054" y="3759"/>
              <a:ext cx="5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2" y="26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2" y="26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53" name="Freeform 257"/>
            <p:cNvSpPr>
              <a:spLocks/>
            </p:cNvSpPr>
            <p:nvPr userDrawn="1"/>
          </p:nvSpPr>
          <p:spPr bwMode="ltGray">
            <a:xfrm>
              <a:off x="5042" y="3847"/>
              <a:ext cx="14" cy="3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6" y="0"/>
                </a:cxn>
                <a:cxn ang="0">
                  <a:pos x="0" y="2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6" y="0"/>
                  </a:lnTo>
                  <a:lnTo>
                    <a:pt x="0" y="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54" name="Line 258"/>
            <p:cNvSpPr>
              <a:spLocks noChangeShapeType="1"/>
            </p:cNvSpPr>
            <p:nvPr userDrawn="1"/>
          </p:nvSpPr>
          <p:spPr bwMode="ltGray">
            <a:xfrm>
              <a:off x="5049" y="3771"/>
              <a:ext cx="0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55" name="Line 259"/>
            <p:cNvSpPr>
              <a:spLocks noChangeShapeType="1"/>
            </p:cNvSpPr>
            <p:nvPr userDrawn="1"/>
          </p:nvSpPr>
          <p:spPr bwMode="ltGray">
            <a:xfrm>
              <a:off x="5056" y="3774"/>
              <a:ext cx="0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56" name="Freeform 260"/>
            <p:cNvSpPr>
              <a:spLocks/>
            </p:cNvSpPr>
            <p:nvPr userDrawn="1"/>
          </p:nvSpPr>
          <p:spPr bwMode="ltGray">
            <a:xfrm>
              <a:off x="5042" y="3923"/>
              <a:ext cx="14" cy="3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57" name="Line 261"/>
            <p:cNvSpPr>
              <a:spLocks noChangeShapeType="1"/>
            </p:cNvSpPr>
            <p:nvPr userDrawn="1"/>
          </p:nvSpPr>
          <p:spPr bwMode="ltGray">
            <a:xfrm flipV="1">
              <a:off x="5042" y="3771"/>
              <a:ext cx="0" cy="15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58" name="Freeform 262"/>
            <p:cNvSpPr>
              <a:spLocks/>
            </p:cNvSpPr>
            <p:nvPr userDrawn="1"/>
          </p:nvSpPr>
          <p:spPr bwMode="ltGray">
            <a:xfrm>
              <a:off x="5042" y="3771"/>
              <a:ext cx="14" cy="3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59" name="Freeform 263"/>
            <p:cNvSpPr>
              <a:spLocks/>
            </p:cNvSpPr>
            <p:nvPr userDrawn="1"/>
          </p:nvSpPr>
          <p:spPr bwMode="ltGray">
            <a:xfrm>
              <a:off x="5009" y="3936"/>
              <a:ext cx="2" cy="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4" y="0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60" name="Line 264"/>
            <p:cNvSpPr>
              <a:spLocks noChangeShapeType="1"/>
            </p:cNvSpPr>
            <p:nvPr userDrawn="1"/>
          </p:nvSpPr>
          <p:spPr bwMode="ltGray">
            <a:xfrm flipV="1">
              <a:off x="4968" y="3926"/>
              <a:ext cx="79" cy="2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61" name="Freeform 265"/>
            <p:cNvSpPr>
              <a:spLocks/>
            </p:cNvSpPr>
            <p:nvPr userDrawn="1"/>
          </p:nvSpPr>
          <p:spPr bwMode="ltGray">
            <a:xfrm>
              <a:off x="5042" y="3923"/>
              <a:ext cx="5" cy="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62" name="Line 266"/>
            <p:cNvSpPr>
              <a:spLocks noChangeShapeType="1"/>
            </p:cNvSpPr>
            <p:nvPr userDrawn="1"/>
          </p:nvSpPr>
          <p:spPr bwMode="ltGray">
            <a:xfrm flipH="1">
              <a:off x="4968" y="3923"/>
              <a:ext cx="74" cy="25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63" name="Freeform 267"/>
            <p:cNvSpPr>
              <a:spLocks/>
            </p:cNvSpPr>
            <p:nvPr userDrawn="1"/>
          </p:nvSpPr>
          <p:spPr bwMode="ltGray">
            <a:xfrm>
              <a:off x="5004" y="3771"/>
              <a:ext cx="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16"/>
                </a:cxn>
                <a:cxn ang="0">
                  <a:pos x="8" y="22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4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64" name="Line 268"/>
            <p:cNvSpPr>
              <a:spLocks noChangeShapeType="1"/>
            </p:cNvSpPr>
            <p:nvPr userDrawn="1"/>
          </p:nvSpPr>
          <p:spPr bwMode="ltGray">
            <a:xfrm flipV="1">
              <a:off x="4966" y="3762"/>
              <a:ext cx="81" cy="2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65" name="Line 269"/>
            <p:cNvSpPr>
              <a:spLocks noChangeShapeType="1"/>
            </p:cNvSpPr>
            <p:nvPr userDrawn="1"/>
          </p:nvSpPr>
          <p:spPr bwMode="ltGray">
            <a:xfrm flipV="1">
              <a:off x="4963" y="3755"/>
              <a:ext cx="83" cy="2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66" name="Freeform 270"/>
            <p:cNvSpPr>
              <a:spLocks/>
            </p:cNvSpPr>
            <p:nvPr userDrawn="1"/>
          </p:nvSpPr>
          <p:spPr bwMode="ltGray">
            <a:xfrm>
              <a:off x="5042" y="3755"/>
              <a:ext cx="5" cy="1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10"/>
                </a:cxn>
                <a:cxn ang="0">
                  <a:pos x="4" y="18"/>
                </a:cxn>
                <a:cxn ang="0">
                  <a:pos x="0" y="26"/>
                </a:cxn>
              </a:cxnLst>
              <a:rect l="0" t="0" r="r" b="b"/>
              <a:pathLst>
                <a:path w="6" h="26">
                  <a:moveTo>
                    <a:pt x="6" y="0"/>
                  </a:moveTo>
                  <a:lnTo>
                    <a:pt x="6" y="10"/>
                  </a:lnTo>
                  <a:lnTo>
                    <a:pt x="4" y="18"/>
                  </a:lnTo>
                  <a:lnTo>
                    <a:pt x="0" y="26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67" name="Line 271"/>
            <p:cNvSpPr>
              <a:spLocks noChangeShapeType="1"/>
            </p:cNvSpPr>
            <p:nvPr userDrawn="1"/>
          </p:nvSpPr>
          <p:spPr bwMode="ltGray">
            <a:xfrm flipH="1">
              <a:off x="4968" y="3771"/>
              <a:ext cx="74" cy="25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68" name="Freeform 272"/>
            <p:cNvSpPr>
              <a:spLocks/>
            </p:cNvSpPr>
            <p:nvPr userDrawn="1"/>
          </p:nvSpPr>
          <p:spPr bwMode="ltGray">
            <a:xfrm>
              <a:off x="4904" y="3677"/>
              <a:ext cx="5" cy="16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6" y="18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8" h="22">
                  <a:moveTo>
                    <a:pt x="8" y="22"/>
                  </a:moveTo>
                  <a:lnTo>
                    <a:pt x="6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69" name="Line 273"/>
            <p:cNvSpPr>
              <a:spLocks noChangeShapeType="1"/>
            </p:cNvSpPr>
            <p:nvPr userDrawn="1"/>
          </p:nvSpPr>
          <p:spPr bwMode="ltGray">
            <a:xfrm flipH="1">
              <a:off x="4871" y="3670"/>
              <a:ext cx="81" cy="2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70" name="Line 274"/>
            <p:cNvSpPr>
              <a:spLocks noChangeShapeType="1"/>
            </p:cNvSpPr>
            <p:nvPr userDrawn="1"/>
          </p:nvSpPr>
          <p:spPr bwMode="ltGray">
            <a:xfrm flipH="1">
              <a:off x="4873" y="3677"/>
              <a:ext cx="81" cy="25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71" name="Line 275"/>
            <p:cNvSpPr>
              <a:spLocks noChangeShapeType="1"/>
            </p:cNvSpPr>
            <p:nvPr userDrawn="1"/>
          </p:nvSpPr>
          <p:spPr bwMode="ltGray">
            <a:xfrm flipV="1">
              <a:off x="4868" y="3664"/>
              <a:ext cx="81" cy="25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72" name="Freeform 276"/>
            <p:cNvSpPr>
              <a:spLocks/>
            </p:cNvSpPr>
            <p:nvPr userDrawn="1"/>
          </p:nvSpPr>
          <p:spPr bwMode="ltGray">
            <a:xfrm>
              <a:off x="4704" y="3380"/>
              <a:ext cx="5" cy="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</a:cxnLst>
              <a:rect l="0" t="0" r="r" b="b"/>
              <a:pathLst>
                <a:path w="8" h="10">
                  <a:moveTo>
                    <a:pt x="8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73" name="Line 277"/>
            <p:cNvSpPr>
              <a:spLocks noChangeShapeType="1"/>
            </p:cNvSpPr>
            <p:nvPr userDrawn="1"/>
          </p:nvSpPr>
          <p:spPr bwMode="ltGray">
            <a:xfrm flipH="1">
              <a:off x="4611" y="3361"/>
              <a:ext cx="155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74" name="Freeform 278"/>
            <p:cNvSpPr>
              <a:spLocks/>
            </p:cNvSpPr>
            <p:nvPr userDrawn="1"/>
          </p:nvSpPr>
          <p:spPr bwMode="ltGray">
            <a:xfrm>
              <a:off x="4609" y="3408"/>
              <a:ext cx="5" cy="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2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75" name="Line 279"/>
            <p:cNvSpPr>
              <a:spLocks noChangeShapeType="1"/>
            </p:cNvSpPr>
            <p:nvPr userDrawn="1"/>
          </p:nvSpPr>
          <p:spPr bwMode="ltGray">
            <a:xfrm flipV="1">
              <a:off x="4609" y="3364"/>
              <a:ext cx="160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76" name="Freeform 280"/>
            <p:cNvSpPr>
              <a:spLocks/>
            </p:cNvSpPr>
            <p:nvPr userDrawn="1"/>
          </p:nvSpPr>
          <p:spPr bwMode="ltGray">
            <a:xfrm>
              <a:off x="4764" y="3361"/>
              <a:ext cx="5" cy="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6" y="6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77" name="Freeform 281"/>
            <p:cNvSpPr>
              <a:spLocks/>
            </p:cNvSpPr>
            <p:nvPr userDrawn="1"/>
          </p:nvSpPr>
          <p:spPr bwMode="ltGray">
            <a:xfrm>
              <a:off x="4647" y="3449"/>
              <a:ext cx="10" cy="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0" y="18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78" name="Line 282"/>
            <p:cNvSpPr>
              <a:spLocks noChangeShapeType="1"/>
            </p:cNvSpPr>
            <p:nvPr userDrawn="1"/>
          </p:nvSpPr>
          <p:spPr bwMode="ltGray">
            <a:xfrm>
              <a:off x="4609" y="3418"/>
              <a:ext cx="86" cy="7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79" name="Line 283"/>
            <p:cNvSpPr>
              <a:spLocks noChangeShapeType="1"/>
            </p:cNvSpPr>
            <p:nvPr userDrawn="1"/>
          </p:nvSpPr>
          <p:spPr bwMode="ltGray">
            <a:xfrm>
              <a:off x="4614" y="3411"/>
              <a:ext cx="86" cy="7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80" name="Freeform 284"/>
            <p:cNvSpPr>
              <a:spLocks/>
            </p:cNvSpPr>
            <p:nvPr userDrawn="1"/>
          </p:nvSpPr>
          <p:spPr bwMode="ltGray">
            <a:xfrm>
              <a:off x="4692" y="3487"/>
              <a:ext cx="7" cy="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0" y="18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81" name="Line 285"/>
            <p:cNvSpPr>
              <a:spLocks noChangeShapeType="1"/>
            </p:cNvSpPr>
            <p:nvPr userDrawn="1"/>
          </p:nvSpPr>
          <p:spPr bwMode="ltGray">
            <a:xfrm flipH="1" flipV="1">
              <a:off x="4604" y="3421"/>
              <a:ext cx="88" cy="7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82" name="Freeform 286"/>
            <p:cNvSpPr>
              <a:spLocks/>
            </p:cNvSpPr>
            <p:nvPr userDrawn="1"/>
          </p:nvSpPr>
          <p:spPr bwMode="ltGray">
            <a:xfrm>
              <a:off x="4797" y="3455"/>
              <a:ext cx="5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6" y="10"/>
                </a:cxn>
                <a:cxn ang="0">
                  <a:pos x="8" y="16"/>
                </a:cxn>
                <a:cxn ang="0">
                  <a:pos x="8" y="22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2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83" name="Line 287"/>
            <p:cNvSpPr>
              <a:spLocks noChangeShapeType="1"/>
            </p:cNvSpPr>
            <p:nvPr userDrawn="1"/>
          </p:nvSpPr>
          <p:spPr bwMode="ltGray">
            <a:xfrm flipV="1">
              <a:off x="4702" y="3443"/>
              <a:ext cx="160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84" name="Line 288"/>
            <p:cNvSpPr>
              <a:spLocks noChangeShapeType="1"/>
            </p:cNvSpPr>
            <p:nvPr userDrawn="1"/>
          </p:nvSpPr>
          <p:spPr bwMode="ltGray">
            <a:xfrm flipV="1">
              <a:off x="4699" y="3440"/>
              <a:ext cx="152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85" name="Freeform 289"/>
            <p:cNvSpPr>
              <a:spLocks/>
            </p:cNvSpPr>
            <p:nvPr userDrawn="1"/>
          </p:nvSpPr>
          <p:spPr bwMode="ltGray">
            <a:xfrm>
              <a:off x="4852" y="3440"/>
              <a:ext cx="14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4" y="8"/>
                </a:cxn>
                <a:cxn ang="0">
                  <a:pos x="18" y="12"/>
                </a:cxn>
                <a:cxn ang="0">
                  <a:pos x="24" y="18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8" y="4"/>
                  </a:lnTo>
                  <a:lnTo>
                    <a:pt x="14" y="8"/>
                  </a:lnTo>
                  <a:lnTo>
                    <a:pt x="18" y="12"/>
                  </a:lnTo>
                  <a:lnTo>
                    <a:pt x="24" y="1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86" name="Line 290"/>
            <p:cNvSpPr>
              <a:spLocks noChangeShapeType="1"/>
            </p:cNvSpPr>
            <p:nvPr userDrawn="1"/>
          </p:nvSpPr>
          <p:spPr bwMode="ltGray">
            <a:xfrm flipH="1">
              <a:off x="4704" y="3449"/>
              <a:ext cx="162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87" name="Freeform 291"/>
            <p:cNvSpPr>
              <a:spLocks/>
            </p:cNvSpPr>
            <p:nvPr userDrawn="1"/>
          </p:nvSpPr>
          <p:spPr bwMode="ltGray">
            <a:xfrm>
              <a:off x="4699" y="3487"/>
              <a:ext cx="5" cy="13"/>
            </a:xfrm>
            <a:custGeom>
              <a:avLst/>
              <a:gdLst/>
              <a:ahLst/>
              <a:cxnLst>
                <a:cxn ang="0">
                  <a:pos x="10" y="22"/>
                </a:cxn>
                <a:cxn ang="0">
                  <a:pos x="8" y="16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0"/>
                </a:cxn>
              </a:cxnLst>
              <a:rect l="0" t="0" r="r" b="b"/>
              <a:pathLst>
                <a:path w="10" h="22">
                  <a:moveTo>
                    <a:pt x="10" y="22"/>
                  </a:moveTo>
                  <a:lnTo>
                    <a:pt x="8" y="16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88" name="Freeform 292"/>
            <p:cNvSpPr>
              <a:spLocks/>
            </p:cNvSpPr>
            <p:nvPr userDrawn="1"/>
          </p:nvSpPr>
          <p:spPr bwMode="ltGray">
            <a:xfrm>
              <a:off x="5104" y="3493"/>
              <a:ext cx="1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4" y="4"/>
                </a:cxn>
              </a:cxnLst>
              <a:rect l="0" t="0" r="r" b="b"/>
              <a:pathLst>
                <a:path w="24" h="4">
                  <a:moveTo>
                    <a:pt x="0" y="0"/>
                  </a:moveTo>
                  <a:lnTo>
                    <a:pt x="6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89" name="Line 293"/>
            <p:cNvSpPr>
              <a:spLocks noChangeShapeType="1"/>
            </p:cNvSpPr>
            <p:nvPr userDrawn="1"/>
          </p:nvSpPr>
          <p:spPr bwMode="ltGray">
            <a:xfrm flipV="1">
              <a:off x="5111" y="3364"/>
              <a:ext cx="0" cy="24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90" name="Line 294"/>
            <p:cNvSpPr>
              <a:spLocks noChangeShapeType="1"/>
            </p:cNvSpPr>
            <p:nvPr userDrawn="1"/>
          </p:nvSpPr>
          <p:spPr bwMode="ltGray">
            <a:xfrm flipV="1">
              <a:off x="5104" y="3364"/>
              <a:ext cx="0" cy="25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91" name="Line 295"/>
            <p:cNvSpPr>
              <a:spLocks noChangeShapeType="1"/>
            </p:cNvSpPr>
            <p:nvPr userDrawn="1"/>
          </p:nvSpPr>
          <p:spPr bwMode="ltGray">
            <a:xfrm flipH="1">
              <a:off x="5116" y="3367"/>
              <a:ext cx="2" cy="24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92" name="Freeform 296"/>
            <p:cNvSpPr>
              <a:spLocks/>
            </p:cNvSpPr>
            <p:nvPr userDrawn="1"/>
          </p:nvSpPr>
          <p:spPr bwMode="ltGray">
            <a:xfrm>
              <a:off x="5104" y="3610"/>
              <a:ext cx="12" cy="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18" y="2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2"/>
                </a:cxn>
              </a:cxnLst>
              <a:rect l="0" t="0" r="r" b="b"/>
              <a:pathLst>
                <a:path w="22" h="4">
                  <a:moveTo>
                    <a:pt x="22" y="4"/>
                  </a:moveTo>
                  <a:lnTo>
                    <a:pt x="18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93" name="Freeform 297"/>
            <p:cNvSpPr>
              <a:spLocks/>
            </p:cNvSpPr>
            <p:nvPr userDrawn="1"/>
          </p:nvSpPr>
          <p:spPr bwMode="ltGray">
            <a:xfrm>
              <a:off x="4606" y="3538"/>
              <a:ext cx="5" cy="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94" name="Line 298"/>
            <p:cNvSpPr>
              <a:spLocks noChangeShapeType="1"/>
            </p:cNvSpPr>
            <p:nvPr userDrawn="1"/>
          </p:nvSpPr>
          <p:spPr bwMode="ltGray">
            <a:xfrm flipH="1" flipV="1">
              <a:off x="4604" y="3418"/>
              <a:ext cx="7" cy="24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95" name="Line 299"/>
            <p:cNvSpPr>
              <a:spLocks noChangeShapeType="1"/>
            </p:cNvSpPr>
            <p:nvPr userDrawn="1"/>
          </p:nvSpPr>
          <p:spPr bwMode="ltGray">
            <a:xfrm flipH="1" flipV="1">
              <a:off x="4609" y="3414"/>
              <a:ext cx="7" cy="24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96" name="Freeform 300"/>
            <p:cNvSpPr>
              <a:spLocks/>
            </p:cNvSpPr>
            <p:nvPr userDrawn="1"/>
          </p:nvSpPr>
          <p:spPr bwMode="ltGray">
            <a:xfrm>
              <a:off x="4604" y="3414"/>
              <a:ext cx="5" cy="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97" name="Freeform 301"/>
            <p:cNvSpPr>
              <a:spLocks/>
            </p:cNvSpPr>
            <p:nvPr userDrawn="1"/>
          </p:nvSpPr>
          <p:spPr bwMode="ltGray">
            <a:xfrm>
              <a:off x="4694" y="3620"/>
              <a:ext cx="1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10" y="4"/>
                </a:cxn>
                <a:cxn ang="0">
                  <a:pos x="16" y="4"/>
                </a:cxn>
                <a:cxn ang="0">
                  <a:pos x="22" y="2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4"/>
                  </a:lnTo>
                  <a:lnTo>
                    <a:pt x="22" y="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98" name="Line 302"/>
            <p:cNvSpPr>
              <a:spLocks noChangeShapeType="1"/>
            </p:cNvSpPr>
            <p:nvPr userDrawn="1"/>
          </p:nvSpPr>
          <p:spPr bwMode="ltGray">
            <a:xfrm flipH="1" flipV="1">
              <a:off x="4697" y="3500"/>
              <a:ext cx="7" cy="24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3999" name="Line 303"/>
            <p:cNvSpPr>
              <a:spLocks noChangeShapeType="1"/>
            </p:cNvSpPr>
            <p:nvPr userDrawn="1"/>
          </p:nvSpPr>
          <p:spPr bwMode="ltGray">
            <a:xfrm flipH="1" flipV="1">
              <a:off x="4692" y="3497"/>
              <a:ext cx="5" cy="25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00" name="Freeform 304"/>
            <p:cNvSpPr>
              <a:spLocks/>
            </p:cNvSpPr>
            <p:nvPr userDrawn="1"/>
          </p:nvSpPr>
          <p:spPr bwMode="ltGray">
            <a:xfrm>
              <a:off x="4692" y="3497"/>
              <a:ext cx="1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14" y="4"/>
                </a:cxn>
                <a:cxn ang="0">
                  <a:pos x="18" y="4"/>
                </a:cxn>
                <a:cxn ang="0">
                  <a:pos x="24" y="4"/>
                </a:cxn>
              </a:cxnLst>
              <a:rect l="0" t="0" r="r" b="b"/>
              <a:pathLst>
                <a:path w="24" h="4">
                  <a:moveTo>
                    <a:pt x="0" y="0"/>
                  </a:move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01" name="Line 305"/>
            <p:cNvSpPr>
              <a:spLocks noChangeShapeType="1"/>
            </p:cNvSpPr>
            <p:nvPr userDrawn="1"/>
          </p:nvSpPr>
          <p:spPr bwMode="ltGray">
            <a:xfrm>
              <a:off x="4704" y="3500"/>
              <a:ext cx="7" cy="24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02" name="Freeform 306"/>
            <p:cNvSpPr>
              <a:spLocks/>
            </p:cNvSpPr>
            <p:nvPr userDrawn="1"/>
          </p:nvSpPr>
          <p:spPr bwMode="ltGray">
            <a:xfrm>
              <a:off x="4697" y="3743"/>
              <a:ext cx="14" cy="6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0" y="10"/>
                  </a:moveTo>
                  <a:lnTo>
                    <a:pt x="10" y="8"/>
                  </a:lnTo>
                  <a:lnTo>
                    <a:pt x="16" y="4"/>
                  </a:lnTo>
                  <a:lnTo>
                    <a:pt x="2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03" name="Freeform 307"/>
            <p:cNvSpPr>
              <a:spLocks/>
            </p:cNvSpPr>
            <p:nvPr userDrawn="1"/>
          </p:nvSpPr>
          <p:spPr bwMode="ltGray">
            <a:xfrm>
              <a:off x="5311" y="3522"/>
              <a:ext cx="10" cy="1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04" name="Line 308"/>
            <p:cNvSpPr>
              <a:spLocks noChangeShapeType="1"/>
            </p:cNvSpPr>
            <p:nvPr userDrawn="1"/>
          </p:nvSpPr>
          <p:spPr bwMode="ltGray">
            <a:xfrm>
              <a:off x="5275" y="3493"/>
              <a:ext cx="102" cy="8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05" name="Line 309"/>
            <p:cNvSpPr>
              <a:spLocks noChangeShapeType="1"/>
            </p:cNvSpPr>
            <p:nvPr userDrawn="1"/>
          </p:nvSpPr>
          <p:spPr bwMode="ltGray">
            <a:xfrm>
              <a:off x="5285" y="3493"/>
              <a:ext cx="100" cy="7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06" name="Freeform 310"/>
            <p:cNvSpPr>
              <a:spLocks/>
            </p:cNvSpPr>
            <p:nvPr userDrawn="1"/>
          </p:nvSpPr>
          <p:spPr bwMode="ltGray">
            <a:xfrm>
              <a:off x="5375" y="3572"/>
              <a:ext cx="10" cy="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20"/>
                </a:cxn>
              </a:cxnLst>
              <a:rect l="0" t="0" r="r" b="b"/>
              <a:pathLst>
                <a:path w="16" h="20">
                  <a:moveTo>
                    <a:pt x="16" y="0"/>
                  </a:moveTo>
                  <a:lnTo>
                    <a:pt x="10" y="4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2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07" name="Line 311"/>
            <p:cNvSpPr>
              <a:spLocks noChangeShapeType="1"/>
            </p:cNvSpPr>
            <p:nvPr userDrawn="1"/>
          </p:nvSpPr>
          <p:spPr bwMode="ltGray">
            <a:xfrm flipH="1" flipV="1">
              <a:off x="5271" y="3500"/>
              <a:ext cx="105" cy="8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08" name="Freeform 312"/>
            <p:cNvSpPr>
              <a:spLocks/>
            </p:cNvSpPr>
            <p:nvPr userDrawn="1"/>
          </p:nvSpPr>
          <p:spPr bwMode="ltGray">
            <a:xfrm>
              <a:off x="5271" y="3493"/>
              <a:ext cx="14" cy="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0" y="12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09" name="Freeform 313"/>
            <p:cNvSpPr>
              <a:spLocks/>
            </p:cNvSpPr>
            <p:nvPr userDrawn="1"/>
          </p:nvSpPr>
          <p:spPr bwMode="ltGray">
            <a:xfrm>
              <a:off x="5459" y="3547"/>
              <a:ext cx="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16"/>
                </a:cxn>
                <a:cxn ang="0">
                  <a:pos x="8" y="22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4" y="4"/>
                  </a:lnTo>
                  <a:lnTo>
                    <a:pt x="6" y="10"/>
                  </a:lnTo>
                  <a:lnTo>
                    <a:pt x="8" y="16"/>
                  </a:lnTo>
                  <a:lnTo>
                    <a:pt x="8" y="2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10" name="Line 314"/>
            <p:cNvSpPr>
              <a:spLocks noChangeShapeType="1"/>
            </p:cNvSpPr>
            <p:nvPr userDrawn="1"/>
          </p:nvSpPr>
          <p:spPr bwMode="ltGray">
            <a:xfrm flipV="1">
              <a:off x="5387" y="3528"/>
              <a:ext cx="148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11" name="Line 315"/>
            <p:cNvSpPr>
              <a:spLocks noChangeShapeType="1"/>
            </p:cNvSpPr>
            <p:nvPr userDrawn="1"/>
          </p:nvSpPr>
          <p:spPr bwMode="ltGray">
            <a:xfrm flipV="1">
              <a:off x="5385" y="3522"/>
              <a:ext cx="145" cy="5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12" name="Freeform 316"/>
            <p:cNvSpPr>
              <a:spLocks/>
            </p:cNvSpPr>
            <p:nvPr userDrawn="1"/>
          </p:nvSpPr>
          <p:spPr bwMode="ltGray">
            <a:xfrm>
              <a:off x="5530" y="3522"/>
              <a:ext cx="7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10" y="18"/>
                </a:cxn>
                <a:cxn ang="0">
                  <a:pos x="10" y="24"/>
                </a:cxn>
              </a:cxnLst>
              <a:rect l="0" t="0" r="r" b="b"/>
              <a:pathLst>
                <a:path w="10" h="24">
                  <a:moveTo>
                    <a:pt x="0" y="0"/>
                  </a:moveTo>
                  <a:lnTo>
                    <a:pt x="4" y="6"/>
                  </a:lnTo>
                  <a:lnTo>
                    <a:pt x="8" y="10"/>
                  </a:lnTo>
                  <a:lnTo>
                    <a:pt x="10" y="18"/>
                  </a:lnTo>
                  <a:lnTo>
                    <a:pt x="10" y="2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13" name="Line 317"/>
            <p:cNvSpPr>
              <a:spLocks noChangeShapeType="1"/>
            </p:cNvSpPr>
            <p:nvPr userDrawn="1"/>
          </p:nvSpPr>
          <p:spPr bwMode="ltGray">
            <a:xfrm flipH="1">
              <a:off x="5390" y="3538"/>
              <a:ext cx="148" cy="47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14" name="Freeform 318"/>
            <p:cNvSpPr>
              <a:spLocks/>
            </p:cNvSpPr>
            <p:nvPr userDrawn="1"/>
          </p:nvSpPr>
          <p:spPr bwMode="ltGray">
            <a:xfrm>
              <a:off x="5385" y="3572"/>
              <a:ext cx="5" cy="13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4"/>
                </a:cxn>
                <a:cxn ang="0">
                  <a:pos x="0" y="0"/>
                </a:cxn>
              </a:cxnLst>
              <a:rect l="0" t="0" r="r" b="b"/>
              <a:pathLst>
                <a:path w="8" h="24">
                  <a:moveTo>
                    <a:pt x="8" y="24"/>
                  </a:moveTo>
                  <a:lnTo>
                    <a:pt x="8" y="18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15" name="Freeform 319"/>
            <p:cNvSpPr>
              <a:spLocks/>
            </p:cNvSpPr>
            <p:nvPr userDrawn="1"/>
          </p:nvSpPr>
          <p:spPr bwMode="ltGray">
            <a:xfrm>
              <a:off x="5468" y="3471"/>
              <a:ext cx="7" cy="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12" y="12"/>
                </a:cxn>
              </a:cxnLst>
              <a:rect l="0" t="0" r="r" b="b"/>
              <a:pathLst>
                <a:path w="12" h="12">
                  <a:moveTo>
                    <a:pt x="0" y="2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2" y="4"/>
                  </a:lnTo>
                  <a:lnTo>
                    <a:pt x="12" y="8"/>
                  </a:lnTo>
                  <a:lnTo>
                    <a:pt x="12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16" name="Line 320"/>
            <p:cNvSpPr>
              <a:spLocks noChangeShapeType="1"/>
            </p:cNvSpPr>
            <p:nvPr userDrawn="1"/>
          </p:nvSpPr>
          <p:spPr bwMode="ltGray">
            <a:xfrm flipH="1" flipV="1">
              <a:off x="5435" y="3443"/>
              <a:ext cx="102" cy="7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17" name="Line 321"/>
            <p:cNvSpPr>
              <a:spLocks noChangeShapeType="1"/>
            </p:cNvSpPr>
            <p:nvPr userDrawn="1"/>
          </p:nvSpPr>
          <p:spPr bwMode="ltGray">
            <a:xfrm flipH="1" flipV="1">
              <a:off x="5430" y="3443"/>
              <a:ext cx="100" cy="7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18" name="Freeform 322"/>
            <p:cNvSpPr>
              <a:spLocks/>
            </p:cNvSpPr>
            <p:nvPr userDrawn="1"/>
          </p:nvSpPr>
          <p:spPr bwMode="ltGray">
            <a:xfrm>
              <a:off x="5430" y="3443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4" y="6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6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19" name="Line 323"/>
            <p:cNvSpPr>
              <a:spLocks noChangeShapeType="1"/>
            </p:cNvSpPr>
            <p:nvPr userDrawn="1"/>
          </p:nvSpPr>
          <p:spPr bwMode="ltGray">
            <a:xfrm>
              <a:off x="5432" y="3446"/>
              <a:ext cx="107" cy="82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20" name="Freeform 324"/>
            <p:cNvSpPr>
              <a:spLocks/>
            </p:cNvSpPr>
            <p:nvPr userDrawn="1"/>
          </p:nvSpPr>
          <p:spPr bwMode="ltGray">
            <a:xfrm>
              <a:off x="5530" y="3522"/>
              <a:ext cx="10" cy="6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6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21" name="Freeform 325"/>
            <p:cNvSpPr>
              <a:spLocks/>
            </p:cNvSpPr>
            <p:nvPr userDrawn="1"/>
          </p:nvSpPr>
          <p:spPr bwMode="ltGray">
            <a:xfrm>
              <a:off x="5373" y="3708"/>
              <a:ext cx="1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2"/>
                </a:cxn>
              </a:cxnLst>
              <a:rect l="0" t="0" r="r" b="b"/>
              <a:pathLst>
                <a:path w="24" h="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22" name="Line 326"/>
            <p:cNvSpPr>
              <a:spLocks noChangeShapeType="1"/>
            </p:cNvSpPr>
            <p:nvPr userDrawn="1"/>
          </p:nvSpPr>
          <p:spPr bwMode="ltGray">
            <a:xfrm flipV="1">
              <a:off x="5375" y="3585"/>
              <a:ext cx="7" cy="25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23" name="Line 327"/>
            <p:cNvSpPr>
              <a:spLocks noChangeShapeType="1"/>
            </p:cNvSpPr>
            <p:nvPr userDrawn="1"/>
          </p:nvSpPr>
          <p:spPr bwMode="ltGray">
            <a:xfrm flipV="1">
              <a:off x="5371" y="3582"/>
              <a:ext cx="5" cy="246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24" name="Freeform 328"/>
            <p:cNvSpPr>
              <a:spLocks/>
            </p:cNvSpPr>
            <p:nvPr userDrawn="1"/>
          </p:nvSpPr>
          <p:spPr bwMode="ltGray">
            <a:xfrm>
              <a:off x="5375" y="3582"/>
              <a:ext cx="1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4"/>
                </a:cxn>
              </a:cxnLst>
              <a:rect l="0" t="0" r="r" b="b"/>
              <a:pathLst>
                <a:path w="24" h="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25" name="Line 329"/>
            <p:cNvSpPr>
              <a:spLocks noChangeShapeType="1"/>
            </p:cNvSpPr>
            <p:nvPr userDrawn="1"/>
          </p:nvSpPr>
          <p:spPr bwMode="ltGray">
            <a:xfrm flipH="1">
              <a:off x="5382" y="3585"/>
              <a:ext cx="7" cy="253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26" name="Freeform 330"/>
            <p:cNvSpPr>
              <a:spLocks/>
            </p:cNvSpPr>
            <p:nvPr userDrawn="1"/>
          </p:nvSpPr>
          <p:spPr bwMode="ltGray">
            <a:xfrm>
              <a:off x="5371" y="3828"/>
              <a:ext cx="12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0" y="12"/>
                </a:cxn>
                <a:cxn ang="0">
                  <a:pos x="16" y="16"/>
                </a:cxn>
                <a:cxn ang="0">
                  <a:pos x="22" y="18"/>
                </a:cxn>
              </a:cxnLst>
              <a:rect l="0" t="0" r="r" b="b"/>
              <a:pathLst>
                <a:path w="22" h="18">
                  <a:moveTo>
                    <a:pt x="0" y="0"/>
                  </a:moveTo>
                  <a:lnTo>
                    <a:pt x="4" y="8"/>
                  </a:lnTo>
                  <a:lnTo>
                    <a:pt x="10" y="12"/>
                  </a:lnTo>
                  <a:lnTo>
                    <a:pt x="16" y="16"/>
                  </a:lnTo>
                  <a:lnTo>
                    <a:pt x="22" y="1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27" name="Freeform 331"/>
            <p:cNvSpPr>
              <a:spLocks/>
            </p:cNvSpPr>
            <p:nvPr userDrawn="1"/>
          </p:nvSpPr>
          <p:spPr bwMode="ltGray">
            <a:xfrm>
              <a:off x="5532" y="3654"/>
              <a:ext cx="5" cy="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4" y="6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28" name="Line 332"/>
            <p:cNvSpPr>
              <a:spLocks noChangeShapeType="1"/>
            </p:cNvSpPr>
            <p:nvPr userDrawn="1"/>
          </p:nvSpPr>
          <p:spPr bwMode="ltGray">
            <a:xfrm flipV="1">
              <a:off x="5530" y="3534"/>
              <a:ext cx="12" cy="25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29" name="Line 333"/>
            <p:cNvSpPr>
              <a:spLocks noChangeShapeType="1"/>
            </p:cNvSpPr>
            <p:nvPr userDrawn="1"/>
          </p:nvSpPr>
          <p:spPr bwMode="ltGray">
            <a:xfrm flipV="1">
              <a:off x="5528" y="3538"/>
              <a:ext cx="10" cy="249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30" name="Freeform 334"/>
            <p:cNvSpPr>
              <a:spLocks/>
            </p:cNvSpPr>
            <p:nvPr userDrawn="1"/>
          </p:nvSpPr>
          <p:spPr bwMode="ltGray">
            <a:xfrm>
              <a:off x="5537" y="3528"/>
              <a:ext cx="5" cy="9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31" name="Freeform 335"/>
            <p:cNvSpPr>
              <a:spLocks/>
            </p:cNvSpPr>
            <p:nvPr userDrawn="1"/>
          </p:nvSpPr>
          <p:spPr bwMode="ltGray">
            <a:xfrm>
              <a:off x="4616" y="3825"/>
              <a:ext cx="12" cy="9"/>
            </a:xfrm>
            <a:custGeom>
              <a:avLst/>
              <a:gdLst/>
              <a:ahLst/>
              <a:cxnLst>
                <a:cxn ang="0">
                  <a:pos x="18" y="16"/>
                </a:cxn>
                <a:cxn ang="0">
                  <a:pos x="12" y="14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18" y="16"/>
                  </a:move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32" name="Freeform 336"/>
            <p:cNvSpPr>
              <a:spLocks/>
            </p:cNvSpPr>
            <p:nvPr userDrawn="1"/>
          </p:nvSpPr>
          <p:spPr bwMode="ltGray">
            <a:xfrm>
              <a:off x="4618" y="3825"/>
              <a:ext cx="5" cy="6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</a:cxnLst>
              <a:rect l="0" t="0" r="r" b="b"/>
              <a:pathLst>
                <a:path w="8" h="10">
                  <a:moveTo>
                    <a:pt x="2" y="1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33" name="Freeform 337"/>
            <p:cNvSpPr>
              <a:spLocks/>
            </p:cNvSpPr>
            <p:nvPr userDrawn="1"/>
          </p:nvSpPr>
          <p:spPr bwMode="ltGray">
            <a:xfrm>
              <a:off x="4866" y="3256"/>
              <a:ext cx="0" cy="1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4" y="0"/>
                </a:cxn>
              </a:cxnLst>
              <a:rect l="0" t="0" r="r" b="b"/>
              <a:pathLst>
                <a:path w="4" h="22">
                  <a:moveTo>
                    <a:pt x="0" y="22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34" name="Freeform 338"/>
            <p:cNvSpPr>
              <a:spLocks/>
            </p:cNvSpPr>
            <p:nvPr userDrawn="1"/>
          </p:nvSpPr>
          <p:spPr bwMode="ltGray">
            <a:xfrm>
              <a:off x="4859" y="3263"/>
              <a:ext cx="14" cy="3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0" y="0"/>
                </a:cxn>
                <a:cxn ang="0">
                  <a:pos x="0" y="0"/>
                </a:cxn>
              </a:cxnLst>
              <a:rect l="0" t="0" r="r" b="b"/>
              <a:pathLst>
                <a:path w="22" h="2">
                  <a:moveTo>
                    <a:pt x="22" y="2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35" name="Freeform 339"/>
            <p:cNvSpPr>
              <a:spLocks/>
            </p:cNvSpPr>
            <p:nvPr userDrawn="1"/>
          </p:nvSpPr>
          <p:spPr bwMode="ltGray">
            <a:xfrm>
              <a:off x="5166" y="3067"/>
              <a:ext cx="12" cy="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6" y="6"/>
                </a:cxn>
                <a:cxn ang="0">
                  <a:pos x="20" y="12"/>
                </a:cxn>
              </a:cxnLst>
              <a:rect l="0" t="0" r="r" b="b"/>
              <a:pathLst>
                <a:path w="20" h="12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6" y="6"/>
                  </a:lnTo>
                  <a:lnTo>
                    <a:pt x="20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36" name="Freeform 340"/>
            <p:cNvSpPr>
              <a:spLocks/>
            </p:cNvSpPr>
            <p:nvPr userDrawn="1"/>
          </p:nvSpPr>
          <p:spPr bwMode="ltGray">
            <a:xfrm>
              <a:off x="5168" y="3067"/>
              <a:ext cx="5" cy="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2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37" name="Freeform 341"/>
            <p:cNvSpPr>
              <a:spLocks/>
            </p:cNvSpPr>
            <p:nvPr userDrawn="1"/>
          </p:nvSpPr>
          <p:spPr bwMode="ltGray">
            <a:xfrm>
              <a:off x="4768" y="3184"/>
              <a:ext cx="10" cy="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6" y="0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38" name="Freeform 342"/>
            <p:cNvSpPr>
              <a:spLocks/>
            </p:cNvSpPr>
            <p:nvPr userDrawn="1"/>
          </p:nvSpPr>
          <p:spPr bwMode="ltGray">
            <a:xfrm>
              <a:off x="4771" y="3184"/>
              <a:ext cx="2" cy="6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39" name="Freeform 343"/>
            <p:cNvSpPr>
              <a:spLocks/>
            </p:cNvSpPr>
            <p:nvPr userDrawn="1"/>
          </p:nvSpPr>
          <p:spPr bwMode="ltGray">
            <a:xfrm>
              <a:off x="5271" y="3307"/>
              <a:ext cx="12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8"/>
                </a:cxn>
                <a:cxn ang="0">
                  <a:pos x="20" y="16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10" y="8"/>
                  </a:lnTo>
                  <a:lnTo>
                    <a:pt x="20" y="16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40" name="Freeform 344"/>
            <p:cNvSpPr>
              <a:spLocks/>
            </p:cNvSpPr>
            <p:nvPr userDrawn="1"/>
          </p:nvSpPr>
          <p:spPr bwMode="ltGray">
            <a:xfrm>
              <a:off x="5273" y="3307"/>
              <a:ext cx="7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2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12" y="0"/>
                </a:cxn>
              </a:cxnLst>
              <a:rect l="0" t="0" r="r" b="b"/>
              <a:pathLst>
                <a:path w="12" h="18">
                  <a:moveTo>
                    <a:pt x="0" y="18"/>
                  </a:moveTo>
                  <a:lnTo>
                    <a:pt x="2" y="12"/>
                  </a:lnTo>
                  <a:lnTo>
                    <a:pt x="6" y="8"/>
                  </a:lnTo>
                  <a:lnTo>
                    <a:pt x="8" y="4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41" name="Freeform 345"/>
            <p:cNvSpPr>
              <a:spLocks/>
            </p:cNvSpPr>
            <p:nvPr userDrawn="1"/>
          </p:nvSpPr>
          <p:spPr bwMode="ltGray">
            <a:xfrm>
              <a:off x="5430" y="3263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42" name="Freeform 346"/>
            <p:cNvSpPr>
              <a:spLocks/>
            </p:cNvSpPr>
            <p:nvPr userDrawn="1"/>
          </p:nvSpPr>
          <p:spPr bwMode="ltGray">
            <a:xfrm>
              <a:off x="5430" y="3256"/>
              <a:ext cx="5" cy="13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10" y="14"/>
                </a:cxn>
                <a:cxn ang="0">
                  <a:pos x="8" y="8"/>
                </a:cxn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10" h="20">
                  <a:moveTo>
                    <a:pt x="8" y="20"/>
                  </a:moveTo>
                  <a:lnTo>
                    <a:pt x="10" y="14"/>
                  </a:lnTo>
                  <a:lnTo>
                    <a:pt x="8" y="8"/>
                  </a:lnTo>
                  <a:lnTo>
                    <a:pt x="6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43" name="Freeform 347"/>
            <p:cNvSpPr>
              <a:spLocks/>
            </p:cNvSpPr>
            <p:nvPr userDrawn="1"/>
          </p:nvSpPr>
          <p:spPr bwMode="ltGray">
            <a:xfrm>
              <a:off x="5206" y="4059"/>
              <a:ext cx="2" cy="6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4" y="6"/>
                  </a:moveTo>
                  <a:lnTo>
                    <a:pt x="2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44" name="Freeform 348"/>
            <p:cNvSpPr>
              <a:spLocks/>
            </p:cNvSpPr>
            <p:nvPr userDrawn="1"/>
          </p:nvSpPr>
          <p:spPr bwMode="ltGray">
            <a:xfrm>
              <a:off x="5202" y="4062"/>
              <a:ext cx="12" cy="3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6" y="4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45" name="Freeform 349"/>
            <p:cNvSpPr>
              <a:spLocks/>
            </p:cNvSpPr>
            <p:nvPr userDrawn="1"/>
          </p:nvSpPr>
          <p:spPr bwMode="ltGray">
            <a:xfrm>
              <a:off x="5209" y="3891"/>
              <a:ext cx="2" cy="1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0"/>
                </a:cxn>
              </a:cxnLst>
              <a:rect l="0" t="0" r="r" b="b"/>
              <a:pathLst>
                <a:path w="4" h="24">
                  <a:moveTo>
                    <a:pt x="0" y="24"/>
                  </a:moveTo>
                  <a:lnTo>
                    <a:pt x="0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46" name="Freeform 350"/>
            <p:cNvSpPr>
              <a:spLocks/>
            </p:cNvSpPr>
            <p:nvPr userDrawn="1"/>
          </p:nvSpPr>
          <p:spPr bwMode="ltGray">
            <a:xfrm>
              <a:off x="5204" y="3901"/>
              <a:ext cx="12" cy="0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2" h="2">
                  <a:moveTo>
                    <a:pt x="22" y="2"/>
                  </a:move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47" name="Freeform 351"/>
            <p:cNvSpPr>
              <a:spLocks/>
            </p:cNvSpPr>
            <p:nvPr userDrawn="1"/>
          </p:nvSpPr>
          <p:spPr bwMode="ltGray">
            <a:xfrm>
              <a:off x="5521" y="3945"/>
              <a:ext cx="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48" name="Freeform 352"/>
            <p:cNvSpPr>
              <a:spLocks/>
            </p:cNvSpPr>
            <p:nvPr userDrawn="1"/>
          </p:nvSpPr>
          <p:spPr bwMode="ltGray">
            <a:xfrm>
              <a:off x="5518" y="3942"/>
              <a:ext cx="7" cy="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4"/>
                </a:cxn>
                <a:cxn ang="0">
                  <a:pos x="10" y="10"/>
                </a:cxn>
                <a:cxn ang="0">
                  <a:pos x="6" y="14"/>
                </a:cxn>
                <a:cxn ang="0">
                  <a:pos x="0" y="16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12" y="4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0" y="16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49" name="Freeform 353"/>
            <p:cNvSpPr>
              <a:spLocks/>
            </p:cNvSpPr>
            <p:nvPr userDrawn="1"/>
          </p:nvSpPr>
          <p:spPr bwMode="ltGray">
            <a:xfrm>
              <a:off x="4799" y="4005"/>
              <a:ext cx="12" cy="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2" y="6"/>
                </a:cxn>
                <a:cxn ang="0">
                  <a:pos x="16" y="4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lnTo>
                    <a:pt x="4" y="6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50" name="Freeform 354"/>
            <p:cNvSpPr>
              <a:spLocks/>
            </p:cNvSpPr>
            <p:nvPr userDrawn="1"/>
          </p:nvSpPr>
          <p:spPr bwMode="ltGray">
            <a:xfrm>
              <a:off x="4802" y="4005"/>
              <a:ext cx="7" cy="3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lnTo>
                    <a:pt x="8" y="8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51" name="Freeform 355"/>
            <p:cNvSpPr>
              <a:spLocks/>
            </p:cNvSpPr>
            <p:nvPr userDrawn="1"/>
          </p:nvSpPr>
          <p:spPr bwMode="ltGray">
            <a:xfrm>
              <a:off x="4802" y="3838"/>
              <a:ext cx="2" cy="16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4" y="0"/>
                </a:cxn>
              </a:cxnLst>
              <a:rect l="0" t="0" r="r" b="b"/>
              <a:pathLst>
                <a:path w="4" h="22">
                  <a:moveTo>
                    <a:pt x="0" y="22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2" y="6"/>
                  </a:lnTo>
                  <a:lnTo>
                    <a:pt x="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52" name="Freeform 356"/>
            <p:cNvSpPr>
              <a:spLocks/>
            </p:cNvSpPr>
            <p:nvPr userDrawn="1"/>
          </p:nvSpPr>
          <p:spPr bwMode="ltGray">
            <a:xfrm>
              <a:off x="4794" y="3847"/>
              <a:ext cx="14" cy="0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2" h="2">
                  <a:moveTo>
                    <a:pt x="22" y="2"/>
                  </a:move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53" name="Freeform 357"/>
            <p:cNvSpPr>
              <a:spLocks/>
            </p:cNvSpPr>
            <p:nvPr userDrawn="1"/>
          </p:nvSpPr>
          <p:spPr bwMode="ltGray">
            <a:xfrm>
              <a:off x="5104" y="3613"/>
              <a:ext cx="1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18" y="14"/>
                </a:cxn>
              </a:cxnLst>
              <a:rect l="0" t="0" r="r" b="b"/>
              <a:pathLst>
                <a:path w="18" h="14">
                  <a:moveTo>
                    <a:pt x="0" y="0"/>
                  </a:moveTo>
                  <a:lnTo>
                    <a:pt x="10" y="6"/>
                  </a:lnTo>
                  <a:lnTo>
                    <a:pt x="18" y="14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54" name="Freeform 358"/>
            <p:cNvSpPr>
              <a:spLocks/>
            </p:cNvSpPr>
            <p:nvPr userDrawn="1"/>
          </p:nvSpPr>
          <p:spPr bwMode="ltGray">
            <a:xfrm>
              <a:off x="5106" y="3613"/>
              <a:ext cx="7" cy="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4" y="12"/>
                </a:cxn>
                <a:cxn ang="0">
                  <a:pos x="0" y="16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4" y="12"/>
                  </a:lnTo>
                  <a:lnTo>
                    <a:pt x="0" y="16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55" name="Freeform 359"/>
            <p:cNvSpPr>
              <a:spLocks/>
            </p:cNvSpPr>
            <p:nvPr userDrawn="1"/>
          </p:nvSpPr>
          <p:spPr bwMode="ltGray">
            <a:xfrm>
              <a:off x="4604" y="3411"/>
              <a:ext cx="10" cy="6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6" y="0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56" name="Freeform 360"/>
            <p:cNvSpPr>
              <a:spLocks/>
            </p:cNvSpPr>
            <p:nvPr userDrawn="1"/>
          </p:nvSpPr>
          <p:spPr bwMode="ltGray">
            <a:xfrm>
              <a:off x="4604" y="3411"/>
              <a:ext cx="5" cy="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6" y="0"/>
                </a:cxn>
              </a:cxnLst>
              <a:rect l="0" t="0" r="r" b="b"/>
              <a:pathLst>
                <a:path w="6" h="8">
                  <a:moveTo>
                    <a:pt x="0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57" name="Freeform 361"/>
            <p:cNvSpPr>
              <a:spLocks/>
            </p:cNvSpPr>
            <p:nvPr userDrawn="1"/>
          </p:nvSpPr>
          <p:spPr bwMode="ltGray">
            <a:xfrm>
              <a:off x="4697" y="3487"/>
              <a:ext cx="2" cy="1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4" y="0"/>
                </a:cxn>
              </a:cxnLst>
              <a:rect l="0" t="0" r="r" b="b"/>
              <a:pathLst>
                <a:path w="4" h="22">
                  <a:moveTo>
                    <a:pt x="0" y="22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2" y="6"/>
                  </a:lnTo>
                  <a:lnTo>
                    <a:pt x="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58" name="Freeform 362"/>
            <p:cNvSpPr>
              <a:spLocks/>
            </p:cNvSpPr>
            <p:nvPr userDrawn="1"/>
          </p:nvSpPr>
          <p:spPr bwMode="ltGray">
            <a:xfrm>
              <a:off x="4692" y="3493"/>
              <a:ext cx="12" cy="3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0" y="0"/>
                </a:cxn>
                <a:cxn ang="0">
                  <a:pos x="0" y="0"/>
                </a:cxn>
              </a:cxnLst>
              <a:rect l="0" t="0" r="r" b="b"/>
              <a:pathLst>
                <a:path w="20" h="2">
                  <a:moveTo>
                    <a:pt x="20" y="2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59" name="Freeform 363"/>
            <p:cNvSpPr>
              <a:spLocks/>
            </p:cNvSpPr>
            <p:nvPr userDrawn="1"/>
          </p:nvSpPr>
          <p:spPr bwMode="ltGray">
            <a:xfrm>
              <a:off x="5382" y="3572"/>
              <a:ext cx="2" cy="13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0"/>
                </a:cxn>
              </a:cxnLst>
              <a:rect l="0" t="0" r="r" b="b"/>
              <a:pathLst>
                <a:path w="4" h="24">
                  <a:moveTo>
                    <a:pt x="0" y="24"/>
                  </a:moveTo>
                  <a:lnTo>
                    <a:pt x="0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60" name="Freeform 364"/>
            <p:cNvSpPr>
              <a:spLocks/>
            </p:cNvSpPr>
            <p:nvPr userDrawn="1"/>
          </p:nvSpPr>
          <p:spPr bwMode="ltGray">
            <a:xfrm>
              <a:off x="5375" y="3579"/>
              <a:ext cx="14" cy="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10" y="2"/>
                </a:cxn>
                <a:cxn ang="0">
                  <a:pos x="0" y="0"/>
                </a:cxn>
              </a:cxnLst>
              <a:rect l="0" t="0" r="r" b="b"/>
              <a:pathLst>
                <a:path w="22" h="4">
                  <a:moveTo>
                    <a:pt x="22" y="4"/>
                  </a:moveTo>
                  <a:lnTo>
                    <a:pt x="1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61" name="Freeform 365"/>
            <p:cNvSpPr>
              <a:spLocks/>
            </p:cNvSpPr>
            <p:nvPr userDrawn="1"/>
          </p:nvSpPr>
          <p:spPr bwMode="ltGray">
            <a:xfrm>
              <a:off x="5530" y="3522"/>
              <a:ext cx="12" cy="13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6" y="12"/>
                </a:cxn>
                <a:cxn ang="0">
                  <a:pos x="14" y="8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lnTo>
                    <a:pt x="16" y="12"/>
                  </a:lnTo>
                  <a:lnTo>
                    <a:pt x="14" y="8"/>
                  </a:lnTo>
                  <a:lnTo>
                    <a:pt x="10" y="4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414062" name="Freeform 366"/>
            <p:cNvSpPr>
              <a:spLocks/>
            </p:cNvSpPr>
            <p:nvPr userDrawn="1"/>
          </p:nvSpPr>
          <p:spPr bwMode="ltGray">
            <a:xfrm>
              <a:off x="5537" y="3525"/>
              <a:ext cx="2" cy="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</a:cxnLst>
              <a:rect l="0" t="0" r="r" b="b"/>
              <a:pathLst>
                <a:path w="4" h="12">
                  <a:moveTo>
                    <a:pt x="2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</a:path>
              </a:pathLst>
            </a:custGeom>
            <a:noFill/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800"/>
            </a:p>
          </p:txBody>
        </p:sp>
      </p:grpSp>
      <p:sp>
        <p:nvSpPr>
          <p:cNvPr id="1032" name="Rectangle 367"/>
          <p:cNvSpPr>
            <a:spLocks noGrp="1" noChangeArrowheads="1"/>
          </p:cNvSpPr>
          <p:nvPr>
            <p:ph type="title"/>
          </p:nvPr>
        </p:nvSpPr>
        <p:spPr bwMode="black">
          <a:xfrm>
            <a:off x="1117600" y="76200"/>
            <a:ext cx="9042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오브젝트</a:t>
            </a:r>
          </a:p>
        </p:txBody>
      </p:sp>
      <p:sp>
        <p:nvSpPr>
          <p:cNvPr id="1033" name="Rectangle 3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5988"/>
            <a:ext cx="11176000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14065" name="Text Box 369"/>
          <p:cNvSpPr txBox="1">
            <a:spLocks noChangeArrowheads="1"/>
          </p:cNvSpPr>
          <p:nvPr userDrawn="1"/>
        </p:nvSpPr>
        <p:spPr bwMode="gray">
          <a:xfrm>
            <a:off x="11074400" y="6553201"/>
            <a:ext cx="1117600" cy="29051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eaLnBrk="1" latinLnBrk="1" hangingPunct="1"/>
            <a:fld id="{601F7991-6961-49A0-93C3-FB1DF1011ABB}" type="slidenum">
              <a:rPr kumimoji="1" lang="en-US" altLang="ko-KR" sz="13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pPr eaLnBrk="1" latinLnBrk="1" hangingPunct="1"/>
              <a:t>‹#›</a:t>
            </a:fld>
            <a:endParaRPr kumimoji="1" lang="en-US" altLang="ko-KR" sz="130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7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190500" algn="l" rtl="0" eaLnBrk="0" fontAlgn="base" hangingPunct="0">
        <a:spcBef>
          <a:spcPct val="20000"/>
        </a:spcBef>
        <a:spcAft>
          <a:spcPct val="0"/>
        </a:spcAft>
        <a:buClr>
          <a:srgbClr val="666633"/>
        </a:buClr>
        <a:buFont typeface="Wingdings" panose="05000000000000000000" pitchFamily="2" charset="2"/>
        <a:buChar char="§"/>
        <a:defRPr sz="1700">
          <a:solidFill>
            <a:srgbClr val="333300"/>
          </a:solidFill>
          <a:latin typeface="+mn-lt"/>
          <a:ea typeface="+mn-ea"/>
        </a:defRPr>
      </a:lvl2pPr>
      <a:lvl3pPr marL="107791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500">
          <a:solidFill>
            <a:srgbClr val="333300"/>
          </a:solidFill>
          <a:latin typeface="+mn-lt"/>
          <a:ea typeface="+mn-ea"/>
        </a:defRPr>
      </a:lvl3pPr>
      <a:lvl4pPr marL="1435100" indent="-1778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79663" indent="-3048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2836863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돋움" pitchFamily="50" charset="-127"/>
          <a:ea typeface="돋움" pitchFamily="50" charset="-127"/>
        </a:defRPr>
      </a:lvl6pPr>
      <a:lvl7pPr marL="3294063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돋움" pitchFamily="50" charset="-127"/>
          <a:ea typeface="돋움" pitchFamily="50" charset="-127"/>
        </a:defRPr>
      </a:lvl7pPr>
      <a:lvl8pPr marL="3751263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돋움" pitchFamily="50" charset="-127"/>
          <a:ea typeface="돋움" pitchFamily="50" charset="-127"/>
        </a:defRPr>
      </a:lvl8pPr>
      <a:lvl9pPr marL="4208463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돋움" pitchFamily="50" charset="-127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eme.com/tspl4/" TargetMode="External"/><Relationship Id="rId2" Type="http://schemas.openxmlformats.org/officeDocument/2006/relationships/hyperlink" Target="http://racket-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cs.racket-lan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Scheme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2020. </a:t>
            </a:r>
            <a:r>
              <a:rPr lang="en-US" altLang="ko-KR" dirty="0" smtClean="0"/>
              <a:t>6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41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람다 식</a:t>
            </a:r>
            <a:r>
              <a:rPr lang="en-US" altLang="ko-KR" dirty="0" smtClean="0"/>
              <a:t>(lambda expression)</a:t>
            </a:r>
          </a:p>
          <a:p>
            <a:pPr lvl="1"/>
            <a:r>
              <a:rPr lang="ko-KR" altLang="en-US" dirty="0" smtClean="0"/>
              <a:t>이름을 부여하지 않고 함수를 생성하는 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무명 함수</a:t>
            </a:r>
            <a:r>
              <a:rPr lang="en-US" altLang="ko-KR" dirty="0" smtClean="0"/>
              <a:t>(anonymous function)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이와 같이 생성된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의 제곱을 반환하는 무명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define</a:t>
            </a:r>
            <a:r>
              <a:rPr lang="ko-KR" altLang="en-US" dirty="0" smtClean="0"/>
              <a:t>을 이용하면 무명 함수에 이름을 부여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43201"/>
            <a:ext cx="3425080" cy="3635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3268683"/>
            <a:ext cx="3944957" cy="368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399" y="4462306"/>
            <a:ext cx="6379763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609600" y="288924"/>
            <a:ext cx="11176000" cy="6569075"/>
          </a:xfrm>
        </p:spPr>
        <p:txBody>
          <a:bodyPr/>
          <a:lstStyle/>
          <a:p>
            <a:r>
              <a:rPr lang="en-US" altLang="ko-KR" dirty="0" smtClean="0"/>
              <a:t>let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식의 값에 임시로 이름을 바인딩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값에 이름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값에 이름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</a:t>
            </a:r>
            <a:r>
              <a:rPr lang="en-US" altLang="ko-KR" dirty="0" smtClean="0"/>
              <a:t>, …, </a:t>
            </a:r>
            <a:r>
              <a:rPr lang="ko-KR" altLang="en-US" dirty="0" smtClean="0"/>
              <a:t>그리고 식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값에 이름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바인딩되고</a:t>
            </a:r>
            <a:r>
              <a:rPr lang="en-US" altLang="ko-KR" dirty="0" smtClean="0"/>
              <a:t>, let </a:t>
            </a:r>
            <a:r>
              <a:rPr lang="ko-KR" altLang="en-US" dirty="0" smtClean="0"/>
              <a:t>본체에 해당하는 식 </a:t>
            </a:r>
            <a:r>
              <a:rPr lang="en-US" altLang="ko-KR" dirty="0" smtClean="0"/>
              <a:t>{</a:t>
            </a:r>
            <a:r>
              <a:rPr lang="ko-KR" altLang="en-US" dirty="0" smtClean="0"/>
              <a:t>식</a:t>
            </a:r>
            <a:r>
              <a:rPr lang="en-US" altLang="ko-KR" dirty="0" smtClean="0"/>
              <a:t>}</a:t>
            </a:r>
            <a:r>
              <a:rPr lang="ko-KR" altLang="en-US" dirty="0" smtClean="0"/>
              <a:t>이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: 7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라는 이름이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y</a:t>
            </a:r>
            <a:r>
              <a:rPr lang="ko-KR" altLang="en-US" dirty="0" smtClean="0"/>
              <a:t>라는 이름이 임시로 </a:t>
            </a:r>
            <a:r>
              <a:rPr lang="ko-KR" altLang="en-US" dirty="0" err="1" smtClean="0"/>
              <a:t>바인딩되고</a:t>
            </a:r>
            <a:r>
              <a:rPr lang="en-US" altLang="ko-KR" dirty="0" smtClean="0"/>
              <a:t>, let </a:t>
            </a:r>
            <a:r>
              <a:rPr lang="ko-KR" altLang="en-US" dirty="0" smtClean="0"/>
              <a:t>본체에 해당하는 식인 </a:t>
            </a:r>
            <a:r>
              <a:rPr lang="en-US" altLang="ko-KR" dirty="0" smtClean="0"/>
              <a:t>(+ x y)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라는 이름이 사용되는 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 </a:t>
            </a:r>
            <a:r>
              <a:rPr lang="en-US" altLang="ko-KR" dirty="0" smtClean="0"/>
              <a:t>let </a:t>
            </a:r>
            <a:r>
              <a:rPr lang="ko-KR" altLang="en-US" dirty="0" smtClean="0"/>
              <a:t>영역을 벗어나면 이름이 유지되지 않음</a:t>
            </a:r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2476500" y="1603612"/>
            <a:ext cx="2514600" cy="18161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 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(let (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    (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이름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1 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식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1)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    (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이름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2 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식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2)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        ⋮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    (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이름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n 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식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n))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    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식 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{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식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 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4364054"/>
            <a:ext cx="3733800" cy="5165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5437445"/>
            <a:ext cx="5829949" cy="8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0" smtClean="0"/>
              <a:t>02_Scheme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wrap="none"/>
          <a:lstStyle/>
          <a:p>
            <a:r>
              <a:rPr lang="ko-KR" altLang="en-US" smtClean="0"/>
              <a:t>입출력  함수</a:t>
            </a:r>
            <a:endParaRPr lang="en-US" altLang="ko-KR" smtClean="0"/>
          </a:p>
          <a:p>
            <a:pPr lvl="1"/>
            <a:r>
              <a:rPr lang="ko-KR" altLang="en-US" smtClean="0"/>
              <a:t>‘읽기</a:t>
            </a:r>
            <a:r>
              <a:rPr lang="en-US" altLang="ko-KR" smtClean="0"/>
              <a:t>-</a:t>
            </a:r>
            <a:r>
              <a:rPr lang="ko-KR" altLang="en-US" smtClean="0"/>
              <a:t>평가</a:t>
            </a:r>
            <a:r>
              <a:rPr lang="en-US" altLang="ko-KR" smtClean="0"/>
              <a:t>-</a:t>
            </a:r>
            <a:r>
              <a:rPr lang="ko-KR" altLang="en-US" smtClean="0"/>
              <a:t>쓰기’를 하여 평가한 결과를 출력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display </a:t>
            </a:r>
            <a:r>
              <a:rPr lang="ko-KR" altLang="en-US" smtClean="0"/>
              <a:t>함수 </a:t>
            </a:r>
            <a:r>
              <a:rPr lang="en-US" altLang="ko-KR" smtClean="0"/>
              <a:t>: </a:t>
            </a:r>
            <a:r>
              <a:rPr lang="ko-KR" altLang="en-US" smtClean="0"/>
              <a:t>단순히 인자를 출력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예 </a:t>
            </a:r>
            <a:r>
              <a:rPr lang="en-US" altLang="ko-KR" smtClean="0"/>
              <a:t>: 21</a:t>
            </a:r>
            <a:r>
              <a:rPr lang="ko-KR" altLang="en-US" smtClean="0"/>
              <a:t>로 정의된 </a:t>
            </a:r>
            <a:r>
              <a:rPr lang="en-US" altLang="ko-KR" smtClean="0"/>
              <a:t>x</a:t>
            </a:r>
            <a:r>
              <a:rPr lang="ko-KR" altLang="en-US" smtClean="0"/>
              <a:t>를 출력</a:t>
            </a:r>
          </a:p>
          <a:p>
            <a:pPr lvl="2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681748"/>
            <a:ext cx="1742444" cy="6764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3017546"/>
            <a:ext cx="2623794" cy="10495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87" y="4726384"/>
            <a:ext cx="2778030" cy="1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read </a:t>
            </a:r>
            <a:r>
              <a:rPr lang="ko-KR" altLang="en-US" smtClean="0"/>
              <a:t>함수 </a:t>
            </a:r>
            <a:r>
              <a:rPr lang="en-US" altLang="ko-KR" smtClean="0"/>
              <a:t>: </a:t>
            </a:r>
            <a:r>
              <a:rPr lang="ko-KR" altLang="en-US" smtClean="0"/>
              <a:t>키보드에서 친 내용을 입력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키보드에서 입력한 내용인 </a:t>
            </a:r>
            <a:r>
              <a:rPr lang="en-US" altLang="ko-KR" smtClean="0"/>
              <a:t>7</a:t>
            </a:r>
            <a:r>
              <a:rPr lang="ko-KR" altLang="en-US" smtClean="0"/>
              <a:t>을 </a:t>
            </a:r>
            <a:r>
              <a:rPr lang="en-US" altLang="ko-KR" smtClean="0"/>
              <a:t>x</a:t>
            </a:r>
            <a:r>
              <a:rPr lang="ko-KR" altLang="en-US" smtClean="0"/>
              <a:t>의 값으로 정의하고</a:t>
            </a:r>
            <a:r>
              <a:rPr lang="en-US" altLang="ko-KR" smtClean="0"/>
              <a:t>, x</a:t>
            </a:r>
            <a:r>
              <a:rPr lang="ko-KR" altLang="en-US" smtClean="0"/>
              <a:t>의 값을 출력</a:t>
            </a:r>
            <a:endParaRPr lang="en-US" altLang="ko-KR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860" y="1364247"/>
            <a:ext cx="4452606" cy="6995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1973262"/>
            <a:ext cx="664340" cy="4071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860" y="2806115"/>
            <a:ext cx="4506285" cy="6201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125" y="3497683"/>
            <a:ext cx="664340" cy="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en-US" altLang="ko-KR" smtClean="0"/>
          </a:p>
          <a:p>
            <a:pPr lvl="1"/>
            <a:r>
              <a:rPr lang="ko-KR" altLang="en-US" smtClean="0"/>
              <a:t>리스트 처리를 위한 함수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car : </a:t>
            </a:r>
            <a:r>
              <a:rPr lang="ko-KR" altLang="en-US" smtClean="0"/>
              <a:t>주어진 리스트의 첫 번째 원자를 반환하는 함수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리스트 </a:t>
            </a:r>
            <a:r>
              <a:rPr lang="en-US" altLang="ko-KR" smtClean="0"/>
              <a:t>(1 3 5)</a:t>
            </a:r>
            <a:r>
              <a:rPr lang="ko-KR" altLang="en-US" smtClean="0"/>
              <a:t>에서 첫 번째 원자인 </a:t>
            </a:r>
            <a:r>
              <a:rPr lang="en-US" altLang="ko-KR" smtClean="0"/>
              <a:t>1</a:t>
            </a:r>
            <a:r>
              <a:rPr lang="ko-KR" altLang="en-US" smtClean="0"/>
              <a:t>을 반환하는 예</a:t>
            </a:r>
            <a:endParaRPr lang="en-US" altLang="ko-KR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819400" y="1752600"/>
          <a:ext cx="5334000" cy="1681164"/>
        </p:xfrm>
        <a:graphic>
          <a:graphicData uri="http://schemas.openxmlformats.org/drawingml/2006/table">
            <a:tbl>
              <a:tblPr/>
              <a:tblGrid>
                <a:gridCol w="59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</a:p>
                  </a:txBody>
                  <a:tcPr marL="180000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180000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8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car</a:t>
                      </a:r>
                    </a:p>
                  </a:txBody>
                  <a:tcPr marL="180000" marR="17780" marT="17783" marB="17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리스트의 첫 번째 원자를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3" marB="17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cdr</a:t>
                      </a:r>
                    </a:p>
                  </a:txBody>
                  <a:tcPr marL="180000" marR="17780" marT="17783" marB="17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리스트에서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car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제거한 후 나머지를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3" marB="17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9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cons</a:t>
                      </a:r>
                    </a:p>
                  </a:txBody>
                  <a:tcPr marL="180000" marR="17780" marT="17783" marB="17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번째 인자를 두 번째 인자의 새로운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car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삽입한다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3" marB="17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list</a:t>
                      </a:r>
                    </a:p>
                  </a:txBody>
                  <a:tcPr marL="180000" marR="17780" marT="17783" marB="17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여러 개의 원자를 리스트로 만든다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3" marB="17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435" name="Picture 2" descr="E:\[02] 편집업무\06_교안\[6] 프로그래밍 언어론(김종훈)_7월\[03]_부속자료\[02]_그림\image_10장\10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4572000"/>
            <a:ext cx="39862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5076825"/>
            <a:ext cx="2053235" cy="5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((1 3) 5 7)</a:t>
            </a:r>
            <a:r>
              <a:rPr lang="ko-KR" altLang="en-US" dirty="0" smtClean="0"/>
              <a:t>에서 첫 번째 원자인 </a:t>
            </a:r>
            <a:r>
              <a:rPr lang="en-US" altLang="ko-KR" dirty="0" smtClean="0"/>
              <a:t>(1 3)</a:t>
            </a:r>
            <a:r>
              <a:rPr lang="ko-KR" altLang="en-US" dirty="0" smtClean="0"/>
              <a:t>을 반환하는 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리스트가 아니므로 오류</a:t>
            </a:r>
          </a:p>
          <a:p>
            <a:pPr lvl="2"/>
            <a:endParaRPr lang="en-US" altLang="ko-KR" dirty="0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pic>
        <p:nvPicPr>
          <p:cNvPr id="18439" name="Picture 2" descr="E:\[02] 편집업무\06_교안\[6] 프로그래밍 언어론(김종훈)_7월\[03]_부속자료\[02]_그림\image_10장\10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362075"/>
            <a:ext cx="39274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535" y="1940510"/>
            <a:ext cx="3132100" cy="6264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534" y="4766631"/>
            <a:ext cx="3650451" cy="11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cdr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리스트에서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을 제거한 후 나머지를 반환하는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(1 3 5)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제거한 나머지인 </a:t>
            </a:r>
            <a:r>
              <a:rPr lang="en-US" altLang="ko-KR" dirty="0" smtClean="0"/>
              <a:t>(3 5)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((1 3) 5 7)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(1 3)</a:t>
            </a:r>
            <a:r>
              <a:rPr lang="ko-KR" altLang="en-US" dirty="0" smtClean="0"/>
              <a:t>을 제거한 나머지인 </a:t>
            </a:r>
            <a:r>
              <a:rPr lang="en-US" altLang="ko-KR" dirty="0" smtClean="0"/>
              <a:t>(5 7)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리스트가 아니므로 오류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: second </a:t>
            </a:r>
            <a:r>
              <a:rPr lang="ko-KR" altLang="en-US" dirty="0" smtClean="0"/>
              <a:t>함수로 정의한 예</a:t>
            </a:r>
          </a:p>
          <a:p>
            <a:pPr lvl="2">
              <a:lnSpc>
                <a:spcPct val="150000"/>
              </a:lnSpc>
            </a:pPr>
            <a:endParaRPr lang="ko-KR" altLang="en-US" dirty="0" smtClean="0"/>
          </a:p>
          <a:p>
            <a:pPr lvl="2">
              <a:lnSpc>
                <a:spcPct val="150000"/>
              </a:lnSpc>
            </a:pPr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1699419"/>
            <a:ext cx="2273147" cy="5166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2837549"/>
            <a:ext cx="2868059" cy="5839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095" y="3556401"/>
            <a:ext cx="3074797" cy="8044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416" y="4832937"/>
            <a:ext cx="5059062" cy="7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ko-KR" smtClean="0"/>
              <a:t>(second</a:t>
            </a:r>
            <a:r>
              <a:rPr lang="ko-KR" altLang="en-US" smtClean="0"/>
              <a:t> </a:t>
            </a:r>
            <a:r>
              <a:rPr lang="en-US" altLang="ko-KR" smtClean="0"/>
              <a:t>‘(1 3 5))</a:t>
            </a:r>
            <a:r>
              <a:rPr lang="ko-KR" altLang="en-US" smtClean="0"/>
              <a:t>의 동작</a:t>
            </a:r>
          </a:p>
          <a:p>
            <a:pPr lvl="2"/>
            <a:endParaRPr lang="ko-KR" altLang="en-US" smtClean="0"/>
          </a:p>
          <a:p>
            <a:pPr lvl="1"/>
            <a:endParaRPr lang="en-US" altLang="ko-KR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pic>
        <p:nvPicPr>
          <p:cNvPr id="20486" name="Picture 2" descr="E:\[02] 편집업무\06_교안\[6] 프로그래밍 언어론(김종훈)_7월\[03]_부속자료\[02]_그림\image_10장\10-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 bwMode="auto">
          <a:xfrm>
            <a:off x="2430439" y="1762670"/>
            <a:ext cx="5486400" cy="26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7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cons</a:t>
            </a:r>
          </a:p>
          <a:p>
            <a:pPr lvl="2"/>
            <a:r>
              <a:rPr lang="ko-KR" altLang="en-US" smtClean="0"/>
              <a:t>첫 번째 인자를 두 번째 인자의 새로운 </a:t>
            </a:r>
            <a:r>
              <a:rPr lang="en-US" altLang="ko-KR" smtClean="0"/>
              <a:t>car</a:t>
            </a:r>
            <a:r>
              <a:rPr lang="ko-KR" altLang="en-US" smtClean="0"/>
              <a:t>로 삽입</a:t>
            </a:r>
            <a:endParaRPr lang="en-US" altLang="ko-KR" smtClean="0"/>
          </a:p>
          <a:p>
            <a:pPr lvl="2"/>
            <a:r>
              <a:rPr lang="ko-KR" altLang="en-US" smtClean="0"/>
              <a:t>첫 번째 인자는 원자거나 리스트가 될 수 있지만</a:t>
            </a:r>
            <a:r>
              <a:rPr lang="en-US" altLang="ko-KR" smtClean="0"/>
              <a:t>, </a:t>
            </a:r>
            <a:r>
              <a:rPr lang="ko-KR" altLang="en-US" smtClean="0"/>
              <a:t>두 번째 인자는 반드시 리스트여야 함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첫 번째 인자인 </a:t>
            </a:r>
            <a:r>
              <a:rPr lang="en-US" altLang="ko-KR" smtClean="0"/>
              <a:t>1</a:t>
            </a:r>
            <a:r>
              <a:rPr lang="ko-KR" altLang="en-US" smtClean="0"/>
              <a:t>을 두 번째 인자인 </a:t>
            </a:r>
            <a:r>
              <a:rPr lang="en-US" altLang="ko-KR" smtClean="0"/>
              <a:t>(2 3)</a:t>
            </a:r>
            <a:r>
              <a:rPr lang="ko-KR" altLang="en-US" smtClean="0"/>
              <a:t>의 새로운 </a:t>
            </a:r>
            <a:r>
              <a:rPr lang="en-US" altLang="ko-KR" smtClean="0"/>
              <a:t>car</a:t>
            </a:r>
            <a:r>
              <a:rPr lang="ko-KR" altLang="en-US" smtClean="0"/>
              <a:t>로 삽입하여 </a:t>
            </a:r>
            <a:r>
              <a:rPr lang="en-US" altLang="ko-KR" smtClean="0"/>
              <a:t>(1 2 3) </a:t>
            </a:r>
            <a:r>
              <a:rPr lang="ko-KR" altLang="en-US" smtClean="0"/>
              <a:t>리스트를 반환</a:t>
            </a:r>
          </a:p>
          <a:p>
            <a:pPr lvl="2"/>
            <a:endParaRPr lang="ko-KR" altLang="en-US" smtClean="0"/>
          </a:p>
          <a:p>
            <a:pPr lvl="2"/>
            <a:endParaRPr lang="ko-KR" altLang="en-US" smtClean="0"/>
          </a:p>
          <a:p>
            <a:pPr lvl="2"/>
            <a:endParaRPr lang="ko-KR" altLang="en-US" smtClean="0"/>
          </a:p>
          <a:p>
            <a:pPr lvl="1"/>
            <a:endParaRPr lang="en-US" altLang="ko-KR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pic>
        <p:nvPicPr>
          <p:cNvPr id="21511" name="Picture 2" descr="E:\[02] 편집업무\06_교안\[6] 프로그래밍 언어론(김종훈)_7월\[03]_부속자료\[02]_그림\image_10장\10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19400"/>
            <a:ext cx="32448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04" y="2819400"/>
            <a:ext cx="3274849" cy="7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(2 3 4)</a:t>
            </a:r>
            <a:r>
              <a:rPr lang="ko-KR" altLang="en-US" dirty="0" smtClean="0"/>
              <a:t>로 정의된 </a:t>
            </a:r>
            <a:r>
              <a:rPr lang="en-US" altLang="ko-KR" dirty="0" err="1" smtClean="0"/>
              <a:t>lst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새로운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로 삽입하는 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첫 번째 인자인 </a:t>
            </a:r>
            <a:r>
              <a:rPr lang="en-US" altLang="ko-KR" dirty="0" smtClean="0"/>
              <a:t>(1 2)</a:t>
            </a:r>
            <a:r>
              <a:rPr lang="ko-KR" altLang="en-US" dirty="0" smtClean="0"/>
              <a:t>를 두 번째 인자인 리스트 </a:t>
            </a:r>
            <a:r>
              <a:rPr lang="en-US" altLang="ko-KR" dirty="0" smtClean="0"/>
              <a:t>(3 4)</a:t>
            </a:r>
            <a:r>
              <a:rPr lang="ko-KR" altLang="en-US" dirty="0" smtClean="0"/>
              <a:t>의 새로운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로 삽입</a:t>
            </a:r>
            <a:endParaRPr lang="en-US" altLang="ko-KR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pic>
        <p:nvPicPr>
          <p:cNvPr id="22536" name="Picture 2" descr="E:\[02] 편집업무\06_교안\[6] 프로그래밍 언어론(김종훈)_7월\[03]_부속자료\[02]_그림\image_10장\10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3200400"/>
            <a:ext cx="29622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42463"/>
            <a:ext cx="3476846" cy="8600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17" y="3334544"/>
            <a:ext cx="3996474" cy="8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8304" y="2129425"/>
            <a:ext cx="10515600" cy="3607496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 smtClean="0"/>
              <a:t>1975</a:t>
            </a:r>
            <a:r>
              <a:rPr lang="ko-KR" altLang="en-US" dirty="0"/>
              <a:t>년 </a:t>
            </a:r>
            <a:r>
              <a:rPr lang="en-US" altLang="ko-KR" dirty="0"/>
              <a:t>MIT</a:t>
            </a:r>
            <a:r>
              <a:rPr lang="ko-KR" altLang="en-US" dirty="0"/>
              <a:t>에서 개발 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en-US" altLang="ko-KR" dirty="0" smtClean="0"/>
              <a:t>LISP</a:t>
            </a:r>
            <a:r>
              <a:rPr lang="ko-KR" altLang="en-US" dirty="0" smtClean="0"/>
              <a:t>의 파생 언어 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en-US" altLang="ko-KR" dirty="0" smtClean="0"/>
              <a:t>LISP </a:t>
            </a:r>
            <a:r>
              <a:rPr lang="ko-KR" altLang="en-US" dirty="0"/>
              <a:t>보다 더 간단 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en-US" altLang="ko-KR" dirty="0" smtClean="0"/>
              <a:t>MIT </a:t>
            </a:r>
            <a:r>
              <a:rPr lang="ko-KR" altLang="en-US" dirty="0"/>
              <a:t>등에서 교육용으로 사용 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smtClean="0"/>
              <a:t>최근 </a:t>
            </a:r>
            <a:r>
              <a:rPr lang="en-US" altLang="ko-KR" dirty="0"/>
              <a:t>Racket </a:t>
            </a:r>
            <a:r>
              <a:rPr lang="ko-KR" altLang="en-US" dirty="0"/>
              <a:t>언어로 발전 </a:t>
            </a:r>
            <a:r>
              <a:rPr lang="en-US" altLang="ko-KR" dirty="0"/>
              <a:t>(LISP/Scheme</a:t>
            </a:r>
            <a:r>
              <a:rPr lang="ko-KR" altLang="en-US" dirty="0"/>
              <a:t>과 </a:t>
            </a:r>
            <a:r>
              <a:rPr lang="ko-KR" altLang="en-US" dirty="0" err="1"/>
              <a:t>비슷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Scheme 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1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list: </a:t>
            </a:r>
            <a:r>
              <a:rPr lang="ko-KR" altLang="en-US" smtClean="0"/>
              <a:t>여러 개의 원자를 리스트로 만드는 함수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원자 </a:t>
            </a:r>
            <a:r>
              <a:rPr lang="en-US" altLang="ko-KR" smtClean="0"/>
              <a:t>1, 2, 3</a:t>
            </a:r>
            <a:r>
              <a:rPr lang="ko-KR" altLang="en-US" smtClean="0"/>
              <a:t>을 </a:t>
            </a:r>
            <a:r>
              <a:rPr lang="en-US" altLang="ko-KR" smtClean="0"/>
              <a:t>(1 2 3) </a:t>
            </a:r>
            <a:r>
              <a:rPr lang="ko-KR" altLang="en-US" smtClean="0"/>
              <a:t>리스트로 만든 예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>
              <a:lnSpc>
                <a:spcPct val="20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: (1 2)</a:t>
            </a:r>
            <a:r>
              <a:rPr lang="ko-KR" altLang="en-US" smtClean="0"/>
              <a:t>와 </a:t>
            </a:r>
            <a:r>
              <a:rPr lang="en-US" altLang="ko-KR" smtClean="0"/>
              <a:t>(3 4)</a:t>
            </a:r>
            <a:r>
              <a:rPr lang="ko-KR" altLang="en-US" smtClean="0"/>
              <a:t>를 리스트로 만드는 예</a:t>
            </a:r>
          </a:p>
          <a:p>
            <a:pPr lvl="2"/>
            <a:endParaRPr lang="ko-KR" altLang="en-US" smtClean="0"/>
          </a:p>
          <a:p>
            <a:pPr lvl="2"/>
            <a:endParaRPr lang="en-US" altLang="ko-KR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pic>
        <p:nvPicPr>
          <p:cNvPr id="23560" name="Picture 2" descr="E:\[02] 편집업무\06_교안\[6] 프로그래밍 언어론(김종훈)_7월\[03]_부속자료\[02]_그림\image_10장\10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732214"/>
            <a:ext cx="5114925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04974"/>
            <a:ext cx="2284164" cy="6000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9" y="2856706"/>
            <a:ext cx="2441483" cy="4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술어 함수</a:t>
            </a:r>
            <a:endParaRPr lang="en-US" altLang="ko-KR" smtClean="0"/>
          </a:p>
          <a:p>
            <a:pPr lvl="1"/>
            <a:r>
              <a:rPr lang="ko-KR" altLang="en-US" smtClean="0"/>
              <a:t>불린 값을 반환하는 함수로 참이면 </a:t>
            </a:r>
            <a:r>
              <a:rPr lang="en-US" altLang="ko-KR" smtClean="0"/>
              <a:t>#t</a:t>
            </a:r>
            <a:r>
              <a:rPr lang="ko-KR" altLang="en-US" smtClean="0"/>
              <a:t>를</a:t>
            </a:r>
            <a:r>
              <a:rPr lang="en-US" altLang="ko-KR" smtClean="0"/>
              <a:t>, </a:t>
            </a:r>
            <a:r>
              <a:rPr lang="ko-KR" altLang="en-US" smtClean="0"/>
              <a:t>거짓이면 </a:t>
            </a:r>
            <a:r>
              <a:rPr lang="en-US" altLang="ko-KR" smtClean="0"/>
              <a:t>()</a:t>
            </a:r>
            <a:r>
              <a:rPr lang="ko-KR" altLang="en-US" smtClean="0"/>
              <a:t>를 반환</a:t>
            </a:r>
            <a:endParaRPr lang="en-US" altLang="ko-KR" smtClean="0"/>
          </a:p>
          <a:p>
            <a:pPr lvl="1"/>
            <a:r>
              <a:rPr lang="ko-KR" altLang="en-US" smtClean="0"/>
              <a:t>대표적인 술어 함수</a:t>
            </a:r>
          </a:p>
          <a:p>
            <a:pPr lvl="1"/>
            <a:endParaRPr lang="ko-KR" altLang="en-US" smtClean="0"/>
          </a:p>
        </p:txBody>
      </p:sp>
      <p:graphicFrame>
        <p:nvGraphicFramePr>
          <p:cNvPr id="6" name="Group 370"/>
          <p:cNvGraphicFramePr>
            <a:graphicFrameLocks noGrp="1"/>
          </p:cNvGraphicFramePr>
          <p:nvPr/>
        </p:nvGraphicFramePr>
        <p:xfrm>
          <a:off x="2819400" y="2022476"/>
          <a:ext cx="7543800" cy="413702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</a:p>
                  </a:txBody>
                  <a:tcPr marL="180000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180000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66"/>
                        </a:gs>
                        <a:gs pos="50000">
                          <a:srgbClr val="006666">
                            <a:gamma/>
                            <a:tint val="72941"/>
                            <a:invGamma/>
                          </a:srgbClr>
                        </a:gs>
                        <a:gs pos="100000">
                          <a:srgbClr val="0066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인자가 같으면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#t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반환하고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 않으면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altLang="ko-KR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번째 인자가 두 번째 인자보다 크면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#t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반환하고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 않으면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번째 인자가 두 번째 인자보다 작으면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#t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반환하고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 않으면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altLang="ko-KR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&gt;=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번째 인자가 두 번째 인자보다 크거나 같으면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#t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반환하고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 않으면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altLang="ko-KR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&lt;=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번째 인자가 두 번째 인자보다 작거나 같으면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#t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반환하고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 않으면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even?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인자가 짝수면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#t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반환하고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 않으면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odd?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인자가 홀수면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#t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반환하고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 않으면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zero?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인자가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#t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반환하고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 않으면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eq?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인자가 원자이고 같으면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#t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반환하고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 않으면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null?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인자가 공 리스트이면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#t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반환하고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 않으면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list?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인자가 리스트이면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#t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반환하고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그렇지 않으면 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altLang="en-US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반환한다</a:t>
                      </a:r>
                      <a:r>
                        <a:rPr lang="en-US" altLang="ko-KR" sz="1200" b="1" i="0" spc="0" dirty="0">
                          <a:solidFill>
                            <a:srgbClr val="00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80000" marR="17780" marT="17781" marB="17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로 정의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11</a:t>
            </a:r>
            <a:r>
              <a:rPr lang="ko-KR" altLang="en-US" dirty="0" smtClean="0"/>
              <a:t>로 정의된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과 같으므로 </a:t>
            </a:r>
            <a:r>
              <a:rPr lang="en-US" altLang="ko-KR" dirty="0" smtClean="0"/>
              <a:t>#t</a:t>
            </a:r>
            <a:r>
              <a:rPr lang="ko-KR" altLang="en-US" dirty="0" smtClean="0"/>
              <a:t>가 반환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11</a:t>
            </a:r>
            <a:r>
              <a:rPr lang="ko-KR" altLang="en-US" dirty="0" smtClean="0"/>
              <a:t>보다 크지 않으므로 </a:t>
            </a:r>
            <a:r>
              <a:rPr lang="en-US" altLang="ko-KR" dirty="0" smtClean="0"/>
              <a:t>#f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, 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보다 작으므로 </a:t>
            </a:r>
            <a:r>
              <a:rPr lang="en-US" altLang="ko-KR" dirty="0" smtClean="0"/>
              <a:t>#t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61169"/>
            <a:ext cx="3061413" cy="3235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736772"/>
            <a:ext cx="1701188" cy="6404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941647"/>
            <a:ext cx="1701188" cy="12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x</a:t>
            </a:r>
            <a:r>
              <a:rPr lang="ko-KR" altLang="en-US" dirty="0" smtClean="0"/>
              <a:t>가 짝수인지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홀수인지를 파악하기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주어진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인지 파악하기</a:t>
            </a:r>
            <a:r>
              <a:rPr lang="en-US" altLang="ko-KR" dirty="0" smtClean="0"/>
              <a:t>	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▪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값이 같은지 파악하기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파악하기</a:t>
            </a:r>
            <a:r>
              <a:rPr lang="en-US" altLang="ko-KR" dirty="0" smtClean="0"/>
              <a:t>	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▪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 유무 파악하기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04938"/>
            <a:ext cx="1675482" cy="11287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124200"/>
            <a:ext cx="1873786" cy="8030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986" y="3058319"/>
            <a:ext cx="1635086" cy="11178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4941888"/>
            <a:ext cx="1877053" cy="8750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986" y="5058750"/>
            <a:ext cx="1635086" cy="11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제어</a:t>
            </a:r>
            <a:endParaRPr lang="en-US" altLang="ko-KR" smtClean="0"/>
          </a:p>
          <a:p>
            <a:pPr lvl="1"/>
            <a:r>
              <a:rPr lang="ko-KR" altLang="en-US" smtClean="0"/>
              <a:t>프로그램 실행 순서를 제어하는 구조</a:t>
            </a:r>
            <a:endParaRPr lang="en-US" altLang="ko-KR" smtClean="0"/>
          </a:p>
          <a:p>
            <a:pPr lvl="2"/>
            <a:r>
              <a:rPr lang="ko-KR" altLang="en-US" smtClean="0"/>
              <a:t>조건 구조 </a:t>
            </a:r>
            <a:r>
              <a:rPr lang="en-US" altLang="ko-KR" smtClean="0"/>
              <a:t>:  if </a:t>
            </a:r>
            <a:r>
              <a:rPr lang="ko-KR" altLang="en-US" smtClean="0"/>
              <a:t>함수와 </a:t>
            </a:r>
            <a:r>
              <a:rPr lang="en-US" altLang="ko-KR" smtClean="0"/>
              <a:t>cond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2"/>
            <a:r>
              <a:rPr lang="ko-KR" altLang="en-US" smtClean="0"/>
              <a:t>반복 구조 </a:t>
            </a:r>
            <a:r>
              <a:rPr lang="en-US" altLang="ko-KR" smtClean="0"/>
              <a:t>: </a:t>
            </a:r>
            <a:r>
              <a:rPr lang="ko-KR" altLang="en-US" smtClean="0"/>
              <a:t>재귀 호출에 의해 제공</a:t>
            </a:r>
            <a:endParaRPr lang="en-US" altLang="ko-KR" smtClean="0"/>
          </a:p>
          <a:p>
            <a:pPr lvl="2">
              <a:lnSpc>
                <a:spcPts val="1500"/>
              </a:lnSpc>
            </a:pPr>
            <a:endParaRPr lang="en-US" altLang="ko-KR" smtClean="0"/>
          </a:p>
          <a:p>
            <a:r>
              <a:rPr lang="ko-KR" altLang="en-US" smtClean="0"/>
              <a:t>조건 구조</a:t>
            </a:r>
            <a:endParaRPr lang="en-US" altLang="ko-KR" smtClean="0"/>
          </a:p>
          <a:p>
            <a:pPr lvl="1"/>
            <a:r>
              <a:rPr lang="en-US" altLang="ko-KR" smtClean="0"/>
              <a:t>if </a:t>
            </a:r>
            <a:r>
              <a:rPr lang="ko-KR" altLang="en-US" smtClean="0"/>
              <a:t>함수</a:t>
            </a:r>
            <a:r>
              <a:rPr lang="en-US" altLang="ko-KR" smtClean="0"/>
              <a:t>: </a:t>
            </a:r>
            <a:r>
              <a:rPr lang="ko-KR" altLang="en-US" smtClean="0"/>
              <a:t>조건이 참이면 식</a:t>
            </a:r>
            <a:r>
              <a:rPr lang="en-US" altLang="ko-KR" smtClean="0"/>
              <a:t>1</a:t>
            </a:r>
            <a:r>
              <a:rPr lang="ko-KR" altLang="en-US" smtClean="0"/>
              <a:t>을</a:t>
            </a:r>
            <a:r>
              <a:rPr lang="en-US" altLang="ko-KR" smtClean="0"/>
              <a:t>, </a:t>
            </a:r>
            <a:r>
              <a:rPr lang="ko-KR" altLang="en-US" smtClean="0"/>
              <a:t>거짓이면 식</a:t>
            </a:r>
            <a:r>
              <a:rPr lang="en-US" altLang="ko-KR" smtClean="0"/>
              <a:t>2</a:t>
            </a:r>
            <a:r>
              <a:rPr lang="ko-KR" altLang="en-US" smtClean="0"/>
              <a:t>를 실행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(&gt; 3 2)</a:t>
            </a:r>
            <a:r>
              <a:rPr lang="ko-KR" altLang="en-US" smtClean="0"/>
              <a:t>가 참이면 ‘</a:t>
            </a:r>
            <a:r>
              <a:rPr lang="en-US" altLang="ko-KR" smtClean="0"/>
              <a:t>yes’</a:t>
            </a:r>
            <a:r>
              <a:rPr lang="ko-KR" altLang="en-US" smtClean="0"/>
              <a:t>가</a:t>
            </a:r>
            <a:r>
              <a:rPr lang="en-US" altLang="ko-KR" smtClean="0"/>
              <a:t>, </a:t>
            </a:r>
            <a:r>
              <a:rPr lang="ko-KR" altLang="en-US" smtClean="0"/>
              <a:t>거짓이면 ‘</a:t>
            </a:r>
            <a:r>
              <a:rPr lang="en-US" altLang="ko-KR" smtClean="0"/>
              <a:t>no’</a:t>
            </a:r>
            <a:r>
              <a:rPr lang="ko-KR" altLang="en-US" smtClean="0"/>
              <a:t>가 반환됨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7</a:t>
            </a:r>
            <a:r>
              <a:rPr lang="ko-KR" altLang="en-US" smtClean="0"/>
              <a:t>인 </a:t>
            </a:r>
            <a:r>
              <a:rPr lang="en-US" altLang="ko-KR" smtClean="0"/>
              <a:t>x</a:t>
            </a:r>
            <a:r>
              <a:rPr lang="ko-KR" altLang="en-US" smtClean="0"/>
              <a:t>가 </a:t>
            </a:r>
            <a:r>
              <a:rPr lang="en-US" altLang="ko-KR" smtClean="0"/>
              <a:t>10</a:t>
            </a:r>
            <a:r>
              <a:rPr lang="ko-KR" altLang="en-US" smtClean="0"/>
              <a:t>인 </a:t>
            </a:r>
            <a:r>
              <a:rPr lang="en-US" altLang="ko-KR" smtClean="0"/>
              <a:t>y</a:t>
            </a:r>
            <a:r>
              <a:rPr lang="ko-KR" altLang="en-US" smtClean="0"/>
              <a:t>보다 크지 않으므로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(- y x)</a:t>
            </a:r>
            <a:r>
              <a:rPr lang="ko-KR" altLang="en-US" smtClean="0"/>
              <a:t>인 </a:t>
            </a:r>
            <a:r>
              <a:rPr lang="en-US" altLang="ko-KR" smtClean="0"/>
              <a:t>3</a:t>
            </a:r>
            <a:r>
              <a:rPr lang="ko-KR" altLang="en-US" smtClean="0"/>
              <a:t>을 반환함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743200" y="3200400"/>
            <a:ext cx="3505200" cy="3381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 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(if 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조건 식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1 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식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79" y="4362507"/>
            <a:ext cx="2959864" cy="508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51" y="5077447"/>
            <a:ext cx="2159307" cy="16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test</a:t>
            </a:r>
            <a:r>
              <a:rPr lang="ko-KR" altLang="en-US" dirty="0" smtClean="0"/>
              <a:t>는 인자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70</a:t>
            </a:r>
            <a:r>
              <a:rPr lang="ko-KR" altLang="en-US" dirty="0" smtClean="0"/>
              <a:t>보다 크거나 같으면 ‘</a:t>
            </a:r>
            <a:r>
              <a:rPr lang="en-US" altLang="ko-KR" dirty="0" smtClean="0"/>
              <a:t>pass’</a:t>
            </a:r>
            <a:r>
              <a:rPr lang="ko-KR" altLang="en-US" dirty="0" smtClean="0"/>
              <a:t>를 출력하고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fail’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difference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차이를 구하는 함수로</a:t>
            </a:r>
            <a:r>
              <a:rPr lang="en-US" altLang="ko-KR" dirty="0" smtClean="0"/>
              <a:t>, 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뺀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값을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뺀 값을 반환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12094"/>
            <a:ext cx="3507954" cy="19507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288892"/>
            <a:ext cx="3177448" cy="205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cond</a:t>
            </a:r>
            <a:r>
              <a:rPr lang="ko-KR" altLang="en-US" smtClean="0"/>
              <a:t> 함수</a:t>
            </a:r>
            <a:endParaRPr lang="en-US" altLang="ko-KR" smtClean="0"/>
          </a:p>
          <a:p>
            <a:pPr lvl="2"/>
            <a:r>
              <a:rPr lang="ko-KR" altLang="en-US" smtClean="0"/>
              <a:t>조건</a:t>
            </a:r>
            <a:r>
              <a:rPr lang="en-US" altLang="ko-KR" smtClean="0"/>
              <a:t>1</a:t>
            </a:r>
            <a:r>
              <a:rPr lang="ko-KR" altLang="en-US" smtClean="0"/>
              <a:t>이 참이면 식</a:t>
            </a:r>
            <a:r>
              <a:rPr lang="en-US" altLang="ko-KR" smtClean="0"/>
              <a:t>1</a:t>
            </a:r>
            <a:r>
              <a:rPr lang="ko-KR" altLang="en-US" smtClean="0"/>
              <a:t>이 반환되고</a:t>
            </a:r>
            <a:r>
              <a:rPr lang="en-US" altLang="ko-KR" smtClean="0"/>
              <a:t>, </a:t>
            </a:r>
            <a:r>
              <a:rPr lang="ko-KR" altLang="en-US" smtClean="0"/>
              <a:t>조건</a:t>
            </a:r>
            <a:r>
              <a:rPr lang="en-US" altLang="ko-KR" smtClean="0"/>
              <a:t>1</a:t>
            </a:r>
            <a:r>
              <a:rPr lang="ko-KR" altLang="en-US" smtClean="0"/>
              <a:t>이 거짓이고 조건</a:t>
            </a:r>
            <a:r>
              <a:rPr lang="en-US" altLang="ko-KR" smtClean="0"/>
              <a:t>2</a:t>
            </a:r>
            <a:r>
              <a:rPr lang="ko-KR" altLang="en-US" smtClean="0"/>
              <a:t>가 참이면 식</a:t>
            </a:r>
            <a:r>
              <a:rPr lang="en-US" altLang="ko-KR" smtClean="0"/>
              <a:t>2</a:t>
            </a:r>
            <a:r>
              <a:rPr lang="ko-KR" altLang="en-US" smtClean="0"/>
              <a:t>가 반환된다</a:t>
            </a:r>
            <a:r>
              <a:rPr lang="en-US" altLang="ko-KR" smtClean="0"/>
              <a:t>. </a:t>
            </a:r>
            <a:r>
              <a:rPr lang="ko-KR" altLang="en-US" smtClean="0"/>
              <a:t>어떤 조건도 참이 아니면 </a:t>
            </a:r>
            <a:r>
              <a:rPr lang="en-US" altLang="ko-KR" smtClean="0"/>
              <a:t>else </a:t>
            </a:r>
            <a:r>
              <a:rPr lang="ko-KR" altLang="en-US" smtClean="0"/>
              <a:t>절의 식인 식</a:t>
            </a:r>
            <a:r>
              <a:rPr lang="en-US" altLang="ko-KR" smtClean="0"/>
              <a:t>n</a:t>
            </a:r>
            <a:r>
              <a:rPr lang="ko-KR" altLang="en-US" smtClean="0"/>
              <a:t>이 반환되는데</a:t>
            </a:r>
            <a:r>
              <a:rPr lang="en-US" altLang="ko-KR" smtClean="0"/>
              <a:t>, else </a:t>
            </a:r>
            <a:r>
              <a:rPr lang="ko-KR" altLang="en-US" smtClean="0"/>
              <a:t>절은 선택적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age</a:t>
            </a:r>
            <a:r>
              <a:rPr lang="ko-KR" altLang="en-US" smtClean="0"/>
              <a:t>가 </a:t>
            </a:r>
            <a:r>
              <a:rPr lang="en-US" altLang="ko-KR" smtClean="0"/>
              <a:t>6</a:t>
            </a:r>
            <a:r>
              <a:rPr lang="ko-KR" altLang="en-US" smtClean="0"/>
              <a:t>보다 작거나 같으면 </a:t>
            </a:r>
            <a:r>
              <a:rPr lang="en-US" altLang="ko-KR" smtClean="0"/>
              <a:t>0</a:t>
            </a:r>
            <a:r>
              <a:rPr lang="ko-KR" altLang="en-US" smtClean="0"/>
              <a:t>을</a:t>
            </a:r>
            <a:r>
              <a:rPr lang="en-US" altLang="ko-KR" smtClean="0"/>
              <a:t>, </a:t>
            </a:r>
            <a:r>
              <a:rPr lang="ko-KR" altLang="en-US" smtClean="0"/>
              <a:t>그렇지 않고 </a:t>
            </a:r>
            <a:r>
              <a:rPr lang="en-US" altLang="ko-KR" smtClean="0"/>
              <a:t>60</a:t>
            </a:r>
            <a:r>
              <a:rPr lang="ko-KR" altLang="en-US" smtClean="0"/>
              <a:t>보다 작으면 </a:t>
            </a:r>
            <a:r>
              <a:rPr lang="en-US" altLang="ko-KR" smtClean="0"/>
              <a:t>5000</a:t>
            </a:r>
            <a:r>
              <a:rPr lang="ko-KR" altLang="en-US" smtClean="0"/>
              <a:t>을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ko-KR" altLang="en-US" smtClean="0"/>
              <a:t>두 조건 모두 거짓이면 </a:t>
            </a:r>
            <a:r>
              <a:rPr lang="en-US" altLang="ko-KR" smtClean="0"/>
              <a:t>2500</a:t>
            </a:r>
            <a:r>
              <a:rPr lang="ko-KR" altLang="en-US" smtClean="0"/>
              <a:t>을 반환한다</a:t>
            </a:r>
            <a:r>
              <a:rPr lang="en-US" altLang="ko-KR" smtClean="0"/>
              <a:t>. age</a:t>
            </a:r>
            <a:r>
              <a:rPr lang="ko-KR" altLang="en-US" smtClean="0"/>
              <a:t>가 </a:t>
            </a:r>
            <a:r>
              <a:rPr lang="en-US" altLang="ko-KR" smtClean="0"/>
              <a:t>5</a:t>
            </a:r>
            <a:r>
              <a:rPr lang="ko-KR" altLang="en-US" smtClean="0"/>
              <a:t>이므로 </a:t>
            </a:r>
            <a:r>
              <a:rPr lang="en-US" altLang="ko-KR" smtClean="0"/>
              <a:t>0</a:t>
            </a:r>
            <a:r>
              <a:rPr lang="ko-KR" altLang="en-US" smtClean="0"/>
              <a:t>을 반환</a:t>
            </a:r>
          </a:p>
          <a:p>
            <a:pPr lvl="2"/>
            <a:endParaRPr lang="ko-KR" altLang="en-US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124200" y="2133601"/>
            <a:ext cx="3505200" cy="13239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 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(</a:t>
            </a:r>
            <a:r>
              <a:rPr lang="en-US" altLang="ko-KR" sz="1600" dirty="0" err="1">
                <a:solidFill>
                  <a:srgbClr val="FFFFFF"/>
                </a:solidFill>
                <a:latin typeface="HY견고딕"/>
                <a:ea typeface="HY견고딕"/>
              </a:rPr>
              <a:t>cond</a:t>
            </a:r>
            <a:endParaRPr lang="en-US" altLang="ko-KR" sz="1600" dirty="0">
              <a:solidFill>
                <a:srgbClr val="FFFFFF"/>
              </a:solidFill>
              <a:latin typeface="HY견고딕"/>
              <a:ea typeface="HY견고딕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    (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조건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1 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식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1)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    (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조건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2 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식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2)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          ⋮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    (else </a:t>
            </a:r>
            <a:r>
              <a:rPr lang="ko-KR" altLang="en-US" sz="1600" dirty="0">
                <a:solidFill>
                  <a:srgbClr val="FFFFFF"/>
                </a:solidFill>
                <a:latin typeface="HY견고딕"/>
                <a:ea typeface="HY견고딕"/>
              </a:rPr>
              <a:t>식</a:t>
            </a:r>
            <a:r>
              <a:rPr lang="en-US" altLang="ko-KR" sz="1600" dirty="0">
                <a:solidFill>
                  <a:srgbClr val="FFFFFF"/>
                </a:solidFill>
                <a:latin typeface="HY견고딕"/>
                <a:ea typeface="HY견고딕"/>
              </a:rPr>
              <a:t>n))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348334"/>
            <a:ext cx="3505200" cy="22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age(</a:t>
            </a:r>
            <a:r>
              <a:rPr lang="ko-KR" altLang="en-US" smtClean="0"/>
              <a:t>나이</a:t>
            </a:r>
            <a:r>
              <a:rPr lang="en-US" altLang="ko-KR" smtClean="0"/>
              <a:t>)</a:t>
            </a:r>
            <a:r>
              <a:rPr lang="ko-KR" altLang="en-US" smtClean="0"/>
              <a:t>에 따른 입장료를 계산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06" y="1332123"/>
            <a:ext cx="3703489" cy="20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compare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 </a:t>
            </a:r>
            <a:r>
              <a:rPr lang="ko-KR" altLang="en-US" dirty="0" smtClean="0"/>
              <a:t>값의 크기를 비교하여 그 내용을 출력하는 함수</a:t>
            </a:r>
          </a:p>
          <a:p>
            <a:pPr lvl="2"/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15" y="1300563"/>
            <a:ext cx="5168345" cy="468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앞의 </a:t>
            </a:r>
            <a:r>
              <a:rPr lang="en-US" altLang="ko-KR" smtClean="0"/>
              <a:t>compare </a:t>
            </a:r>
            <a:r>
              <a:rPr lang="ko-KR" altLang="en-US" smtClean="0"/>
              <a:t>함수에 키보드로부터 직접 두 개의 값을 입력받도록 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ko-KR" altLang="en-US" smtClean="0"/>
              <a:t>기능을 추가</a:t>
            </a:r>
          </a:p>
          <a:p>
            <a:pPr lvl="2"/>
            <a:endParaRPr lang="ko-KR" altLang="en-US" smtClean="0"/>
          </a:p>
          <a:p>
            <a:pPr lvl="2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00" y="1487966"/>
            <a:ext cx="4596617" cy="4752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600" y="6391274"/>
            <a:ext cx="2624598" cy="2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r>
              <a:rPr lang="en-US" altLang="ko-KR" dirty="0" smtClean="0"/>
              <a:t>Scheme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1870"/>
            <a:ext cx="10912522" cy="506271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ko-KR" dirty="0"/>
              <a:t>Scheme</a:t>
            </a:r>
            <a:r>
              <a:rPr lang="ko-KR" altLang="en-US" dirty="0"/>
              <a:t>의 </a:t>
            </a:r>
            <a:r>
              <a:rPr lang="en-US" altLang="ko-KR" b="1" dirty="0"/>
              <a:t>Racket</a:t>
            </a:r>
            <a:r>
              <a:rPr lang="en-US" altLang="ko-KR" dirty="0"/>
              <a:t> dialect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http://racket-lang.org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514350" lvl="0" indent="-514350"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Download </a:t>
            </a:r>
            <a:r>
              <a:rPr lang="ko-KR" altLang="en-US" dirty="0" smtClean="0">
                <a:solidFill>
                  <a:prstClr val="black"/>
                </a:solidFill>
              </a:rPr>
              <a:t>페이지에서 </a:t>
            </a:r>
            <a:r>
              <a:rPr lang="en-US" altLang="ko-KR" dirty="0" smtClean="0">
                <a:solidFill>
                  <a:prstClr val="black"/>
                </a:solidFill>
              </a:rPr>
              <a:t>Racket-</a:t>
            </a:r>
            <a:r>
              <a:rPr lang="en-US" altLang="ko-KR" dirty="0" smtClean="0">
                <a:solidFill>
                  <a:prstClr val="black"/>
                </a:solidFill>
              </a:rPr>
              <a:t>Version 7.7(May 2020) </a:t>
            </a:r>
            <a:r>
              <a:rPr lang="ko-KR" altLang="en-US" dirty="0" smtClean="0">
                <a:solidFill>
                  <a:prstClr val="black"/>
                </a:solidFill>
              </a:rPr>
              <a:t>다운로드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3</a:t>
            </a:r>
            <a:r>
              <a:rPr lang="en-US" altLang="ko-KR" dirty="0" smtClean="0">
                <a:solidFill>
                  <a:prstClr val="black"/>
                </a:solidFill>
              </a:rPr>
              <a:t>) Racket</a:t>
            </a:r>
            <a:r>
              <a:rPr lang="ko-KR" altLang="en-US" dirty="0" smtClean="0">
                <a:solidFill>
                  <a:prstClr val="black"/>
                </a:solidFill>
              </a:rPr>
              <a:t>를 실행시키면 아래 창이 뜨고 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프롬프트에서 명령어를 입력한다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4) </a:t>
            </a:r>
            <a:r>
              <a:rPr lang="ko-KR" altLang="en-US" dirty="0" smtClean="0">
                <a:solidFill>
                  <a:prstClr val="black"/>
                </a:solidFill>
              </a:rPr>
              <a:t>전용 </a:t>
            </a:r>
            <a:r>
              <a:rPr lang="en-US" altLang="ko-KR" dirty="0" smtClean="0">
                <a:solidFill>
                  <a:prstClr val="black"/>
                </a:solidFill>
              </a:rPr>
              <a:t>IDE </a:t>
            </a:r>
            <a:r>
              <a:rPr lang="ko-KR" altLang="en-US" dirty="0" smtClean="0">
                <a:solidFill>
                  <a:prstClr val="black"/>
                </a:solidFill>
              </a:rPr>
              <a:t>인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</a:rPr>
              <a:t>DrRacket</a:t>
            </a:r>
            <a:r>
              <a:rPr lang="ko-KR" altLang="en-US" dirty="0" smtClean="0">
                <a:solidFill>
                  <a:prstClr val="black"/>
                </a:solidFill>
              </a:rPr>
              <a:t>도 사용가능하다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/>
              <a:t>A </a:t>
            </a:r>
            <a:r>
              <a:rPr lang="en-US" altLang="ko-KR" dirty="0"/>
              <a:t>good book: </a:t>
            </a:r>
            <a:r>
              <a:rPr lang="en-US" altLang="ko-KR" dirty="0" smtClean="0"/>
              <a:t>http : </a:t>
            </a:r>
            <a:r>
              <a:rPr lang="en-US" altLang="ko-KR" dirty="0" smtClean="0">
                <a:hlinkClick r:id="rId3"/>
              </a:rPr>
              <a:t>http://www.scheme.com/tspl4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 </a:t>
            </a:r>
            <a:r>
              <a:rPr lang="en-US" altLang="ko-KR" dirty="0"/>
              <a:t>(R6RS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Racket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4"/>
              </a:rPr>
              <a:t>https://docs.racket-lang.org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lvl="0" indent="0">
              <a:buNone/>
            </a:pPr>
            <a:endParaRPr lang="ko-KR" altLang="en-US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75" y="2818300"/>
            <a:ext cx="4857017" cy="18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반복 구조</a:t>
            </a:r>
            <a:r>
              <a:rPr lang="en-US" altLang="ko-KR" smtClean="0"/>
              <a:t>: </a:t>
            </a:r>
            <a:r>
              <a:rPr lang="ko-KR" altLang="en-US" smtClean="0"/>
              <a:t>재귀</a:t>
            </a:r>
            <a:endParaRPr lang="en-US" altLang="ko-KR" smtClean="0"/>
          </a:p>
          <a:p>
            <a:pPr lvl="1"/>
            <a:r>
              <a:rPr lang="en-US" altLang="ko-KR" smtClean="0"/>
              <a:t>factorial </a:t>
            </a:r>
            <a:r>
              <a:rPr lang="ko-KR" altLang="en-US" smtClean="0"/>
              <a:t>함수</a:t>
            </a:r>
          </a:p>
        </p:txBody>
      </p:sp>
      <p:pic>
        <p:nvPicPr>
          <p:cNvPr id="33797" name="Picture 2" descr="E:\[02] 편집업무\06_교안\[6] 프로그래밍 언어론(김종훈)_7월\[03]_부속자료\[02]_그림\image_10장\10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75064"/>
            <a:ext cx="655320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05" y="1688507"/>
            <a:ext cx="4190943" cy="16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adder : </a:t>
            </a:r>
            <a:r>
              <a:rPr lang="en-US" altLang="ko-KR" dirty="0" err="1" smtClean="0"/>
              <a:t>lst</a:t>
            </a:r>
            <a:r>
              <a:rPr lang="ko-KR" altLang="en-US" dirty="0" smtClean="0"/>
              <a:t>에 속한 원자의 합을 구하는 함수로 </a:t>
            </a:r>
            <a:r>
              <a:rPr lang="en-US" altLang="ko-KR" dirty="0" err="1" smtClean="0"/>
              <a:t>lst</a:t>
            </a:r>
            <a:r>
              <a:rPr lang="ko-KR" altLang="en-US" dirty="0" smtClean="0"/>
              <a:t>가 공 </a:t>
            </a:r>
            <a:r>
              <a:rPr lang="ko-KR" altLang="en-US" dirty="0" err="1" smtClean="0"/>
              <a:t>리스트면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오류 </a:t>
            </a:r>
            <a:r>
              <a:rPr lang="en-US" altLang="ko-KR" dirty="0" smtClean="0"/>
              <a:t>: (2)</a:t>
            </a:r>
            <a:r>
              <a:rPr lang="ko-KR" altLang="en-US" dirty="0" smtClean="0"/>
              <a:t>가 리스트이기 때문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FontTx/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문제를 해결한 </a:t>
            </a:r>
            <a:r>
              <a:rPr lang="en-US" altLang="ko-KR" dirty="0" smtClean="0"/>
              <a:t>adder</a:t>
            </a:r>
          </a:p>
          <a:p>
            <a:pPr lvl="2"/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45" y="1306513"/>
            <a:ext cx="5019216" cy="1708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306" y="3158331"/>
            <a:ext cx="2804366" cy="1331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219" y="4883332"/>
            <a:ext cx="6678227" cy="15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en-US" altLang="ko-KR" smtClean="0"/>
          </a:p>
          <a:p>
            <a:pPr lvl="1"/>
            <a:r>
              <a:rPr lang="ko-KR" altLang="en-US" smtClean="0"/>
              <a:t>정렬</a:t>
            </a:r>
            <a:endParaRPr lang="en-US" altLang="ko-KR" smtClean="0"/>
          </a:p>
          <a:p>
            <a:pPr lvl="2"/>
            <a:r>
              <a:rPr lang="ko-KR" altLang="en-US" smtClean="0"/>
              <a:t>원자를 리스트에 삽입하는 함수의 예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sort</a:t>
            </a:r>
            <a:r>
              <a:rPr lang="ko-KR" altLang="en-US" smtClean="0"/>
              <a:t>를 이용해서 </a:t>
            </a:r>
            <a:r>
              <a:rPr lang="en-US" altLang="ko-KR" smtClean="0"/>
              <a:t>lst</a:t>
            </a:r>
            <a:r>
              <a:rPr lang="ko-KR" altLang="en-US" smtClean="0"/>
              <a:t>의 데이터를 정렬하는 함수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실행 예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81773"/>
            <a:ext cx="5634908" cy="1536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244975"/>
            <a:ext cx="5270653" cy="11534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5982584"/>
            <a:ext cx="3144398" cy="5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0" smtClean="0"/>
              <a:t>02_Scheme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wrap="none"/>
          <a:lstStyle/>
          <a:p>
            <a:r>
              <a:rPr lang="en-US" altLang="ko-KR" dirty="0" smtClean="0"/>
              <a:t>Scheme </a:t>
            </a:r>
            <a:r>
              <a:rPr lang="ko-KR" altLang="en-US" dirty="0" smtClean="0"/>
              <a:t>인터프리터</a:t>
            </a:r>
          </a:p>
          <a:p>
            <a:pPr lvl="1"/>
            <a:r>
              <a:rPr lang="ko-KR" altLang="en-US" dirty="0" smtClean="0"/>
              <a:t>리스트 형태의 식에 대해 읽기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쓰기를 반복</a:t>
            </a:r>
          </a:p>
          <a:p>
            <a:pPr marL="1143000" lvl="2" indent="-228600">
              <a:lnSpc>
                <a:spcPct val="150000"/>
              </a:lnSpc>
            </a:pPr>
            <a:r>
              <a:rPr lang="ko-KR" altLang="en-US" dirty="0" smtClean="0"/>
              <a:t>예</a:t>
            </a:r>
          </a:p>
          <a:p>
            <a:pPr marL="1143000" lvl="2" indent="-228600"/>
            <a:endParaRPr lang="en-US" altLang="ko-KR" dirty="0" smtClean="0"/>
          </a:p>
          <a:p>
            <a:pPr marL="1143000" lvl="2" indent="-228600"/>
            <a:endParaRPr lang="en-US" altLang="ko-KR" dirty="0" smtClean="0"/>
          </a:p>
          <a:p>
            <a:r>
              <a:rPr lang="ko-KR" altLang="en-US" dirty="0" smtClean="0"/>
              <a:t>식</a:t>
            </a:r>
          </a:p>
          <a:p>
            <a:pPr lvl="1"/>
            <a:r>
              <a:rPr lang="en-US" altLang="ko-KR" dirty="0" smtClean="0"/>
              <a:t>Scheme</a:t>
            </a:r>
            <a:r>
              <a:rPr lang="ko-KR" altLang="en-US" dirty="0" smtClean="0"/>
              <a:t>은 식</a:t>
            </a:r>
            <a:r>
              <a:rPr lang="en-US" altLang="ko-KR" dirty="0" smtClean="0"/>
              <a:t>(expression)</a:t>
            </a:r>
            <a:r>
              <a:rPr lang="ko-KR" altLang="en-US" dirty="0" smtClean="0"/>
              <a:t>으로 이루어짐</a:t>
            </a:r>
          </a:p>
          <a:p>
            <a:pPr marL="1143000" lvl="2" indent="-228600"/>
            <a:r>
              <a:rPr lang="ko-KR" altLang="en-US" dirty="0" smtClean="0"/>
              <a:t>식은 원자</a:t>
            </a:r>
            <a:r>
              <a:rPr lang="en-US" altLang="ko-KR" dirty="0" smtClean="0"/>
              <a:t>(atom)</a:t>
            </a:r>
            <a:r>
              <a:rPr lang="ko-KR" altLang="en-US" dirty="0" smtClean="0"/>
              <a:t>와 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로 구분</a:t>
            </a:r>
          </a:p>
          <a:p>
            <a:pPr marL="1143000" lvl="2" indent="-228600"/>
            <a:r>
              <a:rPr lang="ko-KR" altLang="en-US" dirty="0" smtClean="0"/>
              <a:t>기본 타입 종류</a:t>
            </a:r>
            <a:endParaRPr lang="en-US" altLang="ko-KR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48" y="1661883"/>
            <a:ext cx="1848826" cy="72548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64857" y="3787781"/>
            <a:ext cx="89109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Booleans: #t, #f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Numbers: 132897132989731289713, 1.23e+33, 23/169, 12+4i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Characters: #\a, #\Z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Symbols: a-symbol, another-symbol?, indeed!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Vectors: #(1 2 3 4)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Strings: "this is a string"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Pairs and Lists: (1 2 #\a), (a . b), 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0" smtClean="0"/>
              <a:t>02_Scheme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wrap="none"/>
          <a:lstStyle/>
          <a:p>
            <a:pPr lvl="1"/>
            <a:r>
              <a:rPr lang="ko-KR" altLang="en-US" dirty="0" smtClean="0"/>
              <a:t>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식들을 괄호로 둘러싼 것</a:t>
            </a:r>
          </a:p>
          <a:p>
            <a:pPr marL="1143000" lvl="2" indent="-228600">
              <a:lnSpc>
                <a:spcPct val="150000"/>
              </a:lnSpc>
            </a:pPr>
            <a:r>
              <a:rPr lang="ko-KR" altLang="en-US" dirty="0" smtClean="0"/>
              <a:t>예 </a:t>
            </a:r>
            <a:r>
              <a:rPr lang="en-US" altLang="ko-KR" dirty="0" smtClean="0"/>
              <a:t>1</a:t>
            </a:r>
          </a:p>
          <a:p>
            <a:pPr marL="1143000" lvl="2" indent="-228600"/>
            <a:endParaRPr lang="en-US" altLang="ko-KR" dirty="0" smtClean="0"/>
          </a:p>
          <a:p>
            <a:pPr marL="1143000" lvl="2" indent="-228600"/>
            <a:endParaRPr lang="en-US" altLang="ko-KR" dirty="0" smtClean="0"/>
          </a:p>
          <a:p>
            <a:pPr marL="1143000" lvl="2" indent="-228600"/>
            <a:r>
              <a:rPr lang="ko-KR" altLang="en-US" dirty="0" smtClean="0"/>
              <a:t>예 </a:t>
            </a:r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pic>
        <p:nvPicPr>
          <p:cNvPr id="9222" name="Picture 32" descr="10-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9"/>
          <a:stretch/>
        </p:blipFill>
        <p:spPr bwMode="auto">
          <a:xfrm>
            <a:off x="2732454" y="3393327"/>
            <a:ext cx="4648200" cy="206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2507435" y="5586705"/>
            <a:ext cx="4656667" cy="36933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 smtClean="0">
                <a:solidFill>
                  <a:srgbClr val="003300"/>
                </a:solidFill>
              </a:rPr>
              <a:t>트리구조로</a:t>
            </a:r>
            <a:r>
              <a:rPr lang="ko-KR" altLang="en-US" dirty="0" smtClean="0">
                <a:solidFill>
                  <a:srgbClr val="003300"/>
                </a:solidFill>
              </a:rPr>
              <a:t> 표현한 식</a:t>
            </a:r>
            <a:r>
              <a:rPr lang="en-US" altLang="ko-KR" dirty="0" smtClean="0">
                <a:solidFill>
                  <a:srgbClr val="003300"/>
                </a:solidFill>
              </a:rPr>
              <a:t> </a:t>
            </a:r>
            <a:r>
              <a:rPr lang="en-US" altLang="ko-KR" dirty="0">
                <a:solidFill>
                  <a:srgbClr val="003300"/>
                </a:solidFill>
              </a:rPr>
              <a:t>(* ( + 2 4) (-6  2))</a:t>
            </a:r>
            <a:endParaRPr lang="ko-KR" altLang="en-US" b="1" noProof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435" y="1253282"/>
            <a:ext cx="1626542" cy="7393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435" y="2227053"/>
            <a:ext cx="3154484" cy="66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0" smtClean="0"/>
              <a:t>02_Scheme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wrap="none"/>
          <a:lstStyle/>
          <a:p>
            <a:pPr lvl="1"/>
            <a:r>
              <a:rPr lang="en-US" altLang="ko-KR" dirty="0" smtClean="0"/>
              <a:t>+, -, *, / : </a:t>
            </a:r>
            <a:r>
              <a:rPr lang="ko-KR" altLang="en-US" dirty="0" smtClean="0"/>
              <a:t>두 개 이상의 인자를 가짐</a:t>
            </a:r>
          </a:p>
          <a:p>
            <a:pPr marL="1600200" lvl="3" indent="-228600">
              <a:lnSpc>
                <a:spcPct val="150000"/>
              </a:lnSpc>
            </a:pPr>
            <a:endParaRPr lang="en-US" altLang="ko-KR" dirty="0" smtClean="0"/>
          </a:p>
          <a:p>
            <a:pPr marL="1600200" lvl="3" indent="-228600">
              <a:lnSpc>
                <a:spcPct val="150000"/>
              </a:lnSpc>
            </a:pPr>
            <a:endParaRPr lang="en-US" altLang="ko-KR" dirty="0" smtClean="0"/>
          </a:p>
          <a:p>
            <a:pPr marL="1600200" lvl="3" indent="-228600">
              <a:lnSpc>
                <a:spcPct val="150000"/>
              </a:lnSpc>
            </a:pPr>
            <a:endParaRPr lang="en-US" altLang="ko-KR" dirty="0" smtClean="0"/>
          </a:p>
          <a:p>
            <a:pPr marL="1600200" lvl="3" indent="-228600">
              <a:lnSpc>
                <a:spcPct val="150000"/>
              </a:lnSpc>
            </a:pP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수로만 이루어진 리스트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오류 </a:t>
            </a:r>
            <a:r>
              <a:rPr lang="en-US" altLang="ko-KR" dirty="0" smtClean="0"/>
              <a:t>: Scheme </a:t>
            </a:r>
            <a:r>
              <a:rPr lang="ko-KR" altLang="en-US" dirty="0" smtClean="0"/>
              <a:t>인터프리터는 리스트 형태의 식을 읽으면 평가를 시도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해결책 </a:t>
            </a:r>
            <a:r>
              <a:rPr lang="en-US" altLang="ko-KR" dirty="0" smtClean="0"/>
              <a:t>: quote</a:t>
            </a:r>
            <a:r>
              <a:rPr lang="ko-KR" altLang="en-US" dirty="0" smtClean="0"/>
              <a:t>를 사용해서 평가하는 것을 막자</a:t>
            </a:r>
            <a:r>
              <a:rPr lang="en-US" altLang="ko-KR" dirty="0" smtClean="0"/>
              <a:t>!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gray">
          <a:xfrm>
            <a:off x="6003635" y="289618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5E5C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8" y="1398417"/>
            <a:ext cx="2150413" cy="1419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58" y="3232445"/>
            <a:ext cx="5139898" cy="11138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558" y="5457939"/>
            <a:ext cx="2379706" cy="568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328" y="5457939"/>
            <a:ext cx="1544038" cy="6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define</a:t>
            </a:r>
          </a:p>
          <a:p>
            <a:pPr lvl="1"/>
            <a:r>
              <a:rPr lang="ko-KR" altLang="en-US" dirty="0" smtClean="0"/>
              <a:t>이름을 값으로 정의하거나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 함수를 정의할 수 있음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값 </a:t>
            </a:r>
            <a:r>
              <a:rPr lang="en-US" altLang="ko-KR" dirty="0" smtClean="0"/>
              <a:t>21</a:t>
            </a:r>
            <a:r>
              <a:rPr lang="ko-KR" altLang="en-US" dirty="0" smtClean="0"/>
              <a:t>로 정의한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를 정의한 후에 다음과 같이 실행하면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이 반환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square </a:t>
            </a:r>
            <a:r>
              <a:rPr lang="ko-KR" altLang="en-US" dirty="0" smtClean="0"/>
              <a:t>함수를 정의한 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square</a:t>
            </a:r>
            <a:r>
              <a:rPr lang="ko-KR" altLang="en-US" dirty="0" smtClean="0"/>
              <a:t>를 정의한 후에 다음과 같이 실행하면 </a:t>
            </a:r>
            <a:r>
              <a:rPr lang="en-US" altLang="ko-KR" dirty="0" smtClean="0"/>
              <a:t>25</a:t>
            </a:r>
            <a:r>
              <a:rPr lang="ko-KR" altLang="en-US" dirty="0" smtClean="0"/>
              <a:t>가 반환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95" y="2188673"/>
            <a:ext cx="2578899" cy="3452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95" y="3181578"/>
            <a:ext cx="842905" cy="7289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4" y="4415914"/>
            <a:ext cx="3941781" cy="464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874" y="5550584"/>
            <a:ext cx="2698560" cy="8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원의 넓이를 구하는 </a:t>
            </a:r>
            <a:r>
              <a:rPr lang="en-US" altLang="ko-KR" dirty="0" err="1" smtClean="0"/>
              <a:t>circlearea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</a:t>
            </a:r>
          </a:p>
          <a:p>
            <a:pPr lvl="2"/>
            <a:r>
              <a:rPr lang="ko-KR" altLang="en-US" dirty="0" smtClean="0"/>
              <a:t>원주율에 해당하는 </a:t>
            </a:r>
            <a:r>
              <a:rPr lang="en-US" altLang="ko-KR" dirty="0" smtClean="0"/>
              <a:t>pi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 square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pi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square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en-US" altLang="ko-KR" dirty="0" err="1" smtClean="0"/>
              <a:t>circlearea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0" y="1602646"/>
            <a:ext cx="3028437" cy="2809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926" y="2433905"/>
            <a:ext cx="3028437" cy="243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26" y="3365633"/>
            <a:ext cx="6688261" cy="3308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926" y="4405217"/>
            <a:ext cx="3177450" cy="7221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033" y="3850999"/>
            <a:ext cx="6247054" cy="35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02_Scheme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문자열의 </a:t>
            </a:r>
            <a:r>
              <a:rPr lang="en-US" altLang="ko-KR" dirty="0" smtClean="0"/>
              <a:t>4~7</a:t>
            </a:r>
            <a:r>
              <a:rPr lang="ko-KR" altLang="en-US" dirty="0" smtClean="0"/>
              <a:t>비트를 추출하는 </a:t>
            </a:r>
            <a:r>
              <a:rPr lang="en-US" altLang="ko-KR" dirty="0" smtClean="0"/>
              <a:t>extract </a:t>
            </a:r>
            <a:r>
              <a:rPr lang="ko-KR" altLang="en-US" dirty="0" smtClean="0"/>
              <a:t>함수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Clr>
                <a:srgbClr val="005E5C"/>
              </a:buClr>
            </a:pPr>
            <a:r>
              <a:rPr lang="en-US" altLang="ko-KR" dirty="0" smtClean="0"/>
              <a:t>REPL </a:t>
            </a:r>
            <a:r>
              <a:rPr lang="ko-KR" altLang="en-US" dirty="0"/>
              <a:t>에서</a:t>
            </a:r>
            <a:endParaRPr lang="en-US" altLang="ko-KR" dirty="0"/>
          </a:p>
          <a:p>
            <a:pPr marL="530225" lvl="1" indent="0">
              <a:buNone/>
            </a:pPr>
            <a:r>
              <a:rPr lang="en-US" altLang="ko-KR" dirty="0" smtClean="0"/>
              <a:t>        &gt; </a:t>
            </a:r>
            <a:r>
              <a:rPr lang="en-US" altLang="ko-KR" dirty="0"/>
              <a:t>(define (extract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pPr marL="530225" lvl="1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          (</a:t>
            </a:r>
            <a:r>
              <a:rPr lang="en-US" altLang="ko-KR" dirty="0"/>
              <a:t>substring </a:t>
            </a:r>
            <a:r>
              <a:rPr lang="en-US" altLang="ko-KR" dirty="0" err="1"/>
              <a:t>str</a:t>
            </a:r>
            <a:r>
              <a:rPr lang="en-US" altLang="ko-KR" dirty="0"/>
              <a:t> 4 7))</a:t>
            </a:r>
          </a:p>
          <a:p>
            <a:pPr marL="530225" lvl="1" indent="0">
              <a:buNone/>
            </a:pPr>
            <a:r>
              <a:rPr lang="en-US" altLang="ko-KR" dirty="0" smtClean="0"/>
              <a:t>        &gt; </a:t>
            </a:r>
            <a:r>
              <a:rPr lang="en-US" altLang="ko-KR" dirty="0"/>
              <a:t>(extract "The boy out of")</a:t>
            </a:r>
          </a:p>
          <a:p>
            <a:pPr marL="530225" lvl="1" indent="0">
              <a:buNone/>
            </a:pPr>
            <a:r>
              <a:rPr lang="en-US" altLang="ko-KR" dirty="0" smtClean="0"/>
              <a:t>       "</a:t>
            </a:r>
            <a:r>
              <a:rPr lang="en-US" altLang="ko-KR" dirty="0"/>
              <a:t>boy"</a:t>
            </a:r>
          </a:p>
          <a:p>
            <a:pPr marL="530225" lvl="1" indent="0">
              <a:buNone/>
            </a:pPr>
            <a:r>
              <a:rPr lang="en-US" altLang="ko-KR" dirty="0" smtClean="0"/>
              <a:t>        &gt; </a:t>
            </a:r>
          </a:p>
          <a:p>
            <a:pPr marL="530225" lvl="1" indent="0">
              <a:buNone/>
            </a:pPr>
            <a:endParaRPr lang="ko-KR" altLang="en-US" dirty="0" smtClean="0"/>
          </a:p>
          <a:p>
            <a:pPr lvl="2"/>
            <a:r>
              <a:rPr lang="en-US" altLang="ko-KR" dirty="0" err="1" smtClean="0"/>
              <a:t>DrRacket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marL="900113" lvl="2" indent="0">
              <a:buNone/>
            </a:pPr>
            <a:r>
              <a:rPr lang="en-US" altLang="ko-KR" dirty="0" smtClean="0"/>
              <a:t>  #</a:t>
            </a:r>
            <a:r>
              <a:rPr lang="en-US" altLang="ko-KR" dirty="0" err="1"/>
              <a:t>lang</a:t>
            </a:r>
            <a:r>
              <a:rPr lang="en-US" altLang="ko-KR" dirty="0"/>
              <a:t> racket</a:t>
            </a:r>
          </a:p>
          <a:p>
            <a:pPr marL="900113" lvl="2" indent="0">
              <a:buNone/>
            </a:pPr>
            <a:r>
              <a:rPr lang="en-US" altLang="ko-KR" dirty="0" smtClean="0"/>
              <a:t>  (</a:t>
            </a:r>
            <a:r>
              <a:rPr lang="en-US" altLang="ko-KR" dirty="0"/>
              <a:t>define (extract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pPr marL="900113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en-US" altLang="ko-KR" dirty="0"/>
              <a:t>substring </a:t>
            </a:r>
            <a:r>
              <a:rPr lang="en-US" altLang="ko-KR" dirty="0" err="1"/>
              <a:t>str</a:t>
            </a:r>
            <a:r>
              <a:rPr lang="en-US" altLang="ko-KR" dirty="0"/>
              <a:t> 4 7 ))</a:t>
            </a:r>
          </a:p>
          <a:p>
            <a:pPr marL="900113" lvl="2" indent="0">
              <a:buNone/>
            </a:pPr>
            <a:r>
              <a:rPr lang="en-US" altLang="ko-KR" dirty="0" smtClean="0"/>
              <a:t>  (</a:t>
            </a:r>
            <a:r>
              <a:rPr lang="en-US" altLang="ko-KR" dirty="0"/>
              <a:t>extract "the boy out of</a:t>
            </a:r>
            <a:r>
              <a:rPr lang="en-US" altLang="ko-KR" dirty="0" smtClean="0"/>
              <a:t>")</a:t>
            </a:r>
          </a:p>
          <a:p>
            <a:pPr marL="900113" lvl="2" indent="0">
              <a:buNone/>
            </a:pPr>
            <a:endParaRPr lang="en-US" altLang="ko-KR" dirty="0" smtClean="0"/>
          </a:p>
          <a:p>
            <a:pPr marL="900113" lvl="2" indent="0">
              <a:buNone/>
            </a:pPr>
            <a:r>
              <a:rPr lang="en-US" altLang="ko-KR" dirty="0" smtClean="0"/>
              <a:t>  Run</a:t>
            </a:r>
            <a:r>
              <a:rPr lang="ko-KR" altLang="en-US" dirty="0" smtClean="0"/>
              <a:t>하면 아래 창에 결과</a:t>
            </a:r>
            <a:r>
              <a:rPr lang="en-US" altLang="ko-KR" dirty="0" smtClean="0"/>
              <a:t> </a:t>
            </a:r>
          </a:p>
          <a:p>
            <a:pPr marL="900113" lvl="2" indent="0">
              <a:buNone/>
            </a:pPr>
            <a:r>
              <a:rPr lang="en-US" altLang="ko-KR" dirty="0" smtClean="0"/>
              <a:t> “boy”</a:t>
            </a:r>
          </a:p>
          <a:p>
            <a:pPr marL="900113" lvl="2" indent="0">
              <a:buNone/>
            </a:pPr>
            <a:r>
              <a:rPr lang="en-US" altLang="ko-KR" dirty="0" smtClean="0"/>
              <a:t>  &gt;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5298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2">
      <a:dk1>
        <a:srgbClr val="005E5C"/>
      </a:dk1>
      <a:lt1>
        <a:srgbClr val="FFFFFF"/>
      </a:lt1>
      <a:dk2>
        <a:srgbClr val="52B47E"/>
      </a:dk2>
      <a:lt2>
        <a:srgbClr val="DDDDDD"/>
      </a:lt2>
      <a:accent1>
        <a:srgbClr val="B7E4A0"/>
      </a:accent1>
      <a:accent2>
        <a:srgbClr val="C0C272"/>
      </a:accent2>
      <a:accent3>
        <a:srgbClr val="FFFFFF"/>
      </a:accent3>
      <a:accent4>
        <a:srgbClr val="004F4D"/>
      </a:accent4>
      <a:accent5>
        <a:srgbClr val="D8EFCD"/>
      </a:accent5>
      <a:accent6>
        <a:srgbClr val="AEB067"/>
      </a:accent6>
      <a:hlink>
        <a:srgbClr val="4098B4"/>
      </a:hlink>
      <a:folHlink>
        <a:srgbClr val="008080"/>
      </a:folHlink>
    </a:clrScheme>
    <a:fontScheme name="3_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500" dirty="0" smtClean="0">
            <a:solidFill>
              <a:schemeClr val="tx1"/>
            </a:solidFill>
            <a:latin typeface="HY그래픽" pitchFamily="18" charset="-127"/>
            <a:ea typeface="HY그래픽" pitchFamily="18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1"/>
        </a:gra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FBE4AE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그래픽" pitchFamily="18" charset="-127"/>
            <a:ea typeface="HY그래픽" pitchFamily="18" charset="-127"/>
          </a:defRPr>
        </a:defPPr>
      </a:lstStyle>
    </a:lnDef>
    <a:txDef>
      <a:spPr bwMode="auto">
        <a:ln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algn="l">
          <a:defRPr b="1" noProof="0"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a:style>
    </a:txDef>
  </a:objectDefaults>
  <a:extraClrSchemeLst>
    <a:extraClrScheme>
      <a:clrScheme name="3_Default Design 1">
        <a:dk1>
          <a:srgbClr val="000066"/>
        </a:dk1>
        <a:lt1>
          <a:srgbClr val="FFFFFF"/>
        </a:lt1>
        <a:dk2>
          <a:srgbClr val="3D4FD5"/>
        </a:dk2>
        <a:lt2>
          <a:srgbClr val="DDDDDD"/>
        </a:lt2>
        <a:accent1>
          <a:srgbClr val="9CC7DC"/>
        </a:accent1>
        <a:accent2>
          <a:srgbClr val="528E82"/>
        </a:accent2>
        <a:accent3>
          <a:srgbClr val="FFFFFF"/>
        </a:accent3>
        <a:accent4>
          <a:srgbClr val="000056"/>
        </a:accent4>
        <a:accent5>
          <a:srgbClr val="CBE0EB"/>
        </a:accent5>
        <a:accent6>
          <a:srgbClr val="498075"/>
        </a:accent6>
        <a:hlink>
          <a:srgbClr val="9565E3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5E5C"/>
        </a:dk1>
        <a:lt1>
          <a:srgbClr val="FFFFFF"/>
        </a:lt1>
        <a:dk2>
          <a:srgbClr val="52B47E"/>
        </a:dk2>
        <a:lt2>
          <a:srgbClr val="DDDDDD"/>
        </a:lt2>
        <a:accent1>
          <a:srgbClr val="B7E4A0"/>
        </a:accent1>
        <a:accent2>
          <a:srgbClr val="C0C272"/>
        </a:accent2>
        <a:accent3>
          <a:srgbClr val="FFFFFF"/>
        </a:accent3>
        <a:accent4>
          <a:srgbClr val="004F4D"/>
        </a:accent4>
        <a:accent5>
          <a:srgbClr val="D8EFCD"/>
        </a:accent5>
        <a:accent6>
          <a:srgbClr val="AEB067"/>
        </a:accent6>
        <a:hlink>
          <a:srgbClr val="4098B4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663300"/>
        </a:dk1>
        <a:lt1>
          <a:srgbClr val="FFFFFF"/>
        </a:lt1>
        <a:dk2>
          <a:srgbClr val="808000"/>
        </a:dk2>
        <a:lt2>
          <a:srgbClr val="ECECBA"/>
        </a:lt2>
        <a:accent1>
          <a:srgbClr val="A9C434"/>
        </a:accent1>
        <a:accent2>
          <a:srgbClr val="CFA437"/>
        </a:accent2>
        <a:accent3>
          <a:srgbClr val="FFFFFF"/>
        </a:accent3>
        <a:accent4>
          <a:srgbClr val="562A00"/>
        </a:accent4>
        <a:accent5>
          <a:srgbClr val="D1DEAE"/>
        </a:accent5>
        <a:accent6>
          <a:srgbClr val="BB9431"/>
        </a:accent6>
        <a:hlink>
          <a:srgbClr val="B2572A"/>
        </a:hlink>
        <a:folHlink>
          <a:srgbClr val="3672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1321</Words>
  <Application>Microsoft Office PowerPoint</Application>
  <PresentationFormat>와이드스크린</PresentationFormat>
  <Paragraphs>403</Paragraphs>
  <Slides>32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HY견고딕</vt:lpstr>
      <vt:lpstr>HY그래픽</vt:lpstr>
      <vt:lpstr>굴림</vt:lpstr>
      <vt:lpstr>돋움</vt:lpstr>
      <vt:lpstr>맑은 고딕</vt:lpstr>
      <vt:lpstr>Arial</vt:lpstr>
      <vt:lpstr>Consolas</vt:lpstr>
      <vt:lpstr>Garamond</vt:lpstr>
      <vt:lpstr>Wingdings</vt:lpstr>
      <vt:lpstr>Office 테마</vt:lpstr>
      <vt:lpstr>3_Default Design</vt:lpstr>
      <vt:lpstr>Image</vt:lpstr>
      <vt:lpstr>Scheme 실습 </vt:lpstr>
      <vt:lpstr>Scheme  소개</vt:lpstr>
      <vt:lpstr>Scheme 사용법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  <vt:lpstr>02_Scheme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</dc:title>
  <dc:creator>user</dc:creator>
  <cp:lastModifiedBy>home1</cp:lastModifiedBy>
  <cp:revision>90</cp:revision>
  <cp:lastPrinted>2018-06-04T05:04:23Z</cp:lastPrinted>
  <dcterms:created xsi:type="dcterms:W3CDTF">2018-04-17T09:19:01Z</dcterms:created>
  <dcterms:modified xsi:type="dcterms:W3CDTF">2020-06-07T17:41:46Z</dcterms:modified>
</cp:coreProperties>
</file>