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57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9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020455-BBBD-45C5-BA7A-E83AB8BF6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7F7499A-7E75-41D4-8429-0A54A10BD9C4}">
      <dgm:prSet custT="1"/>
      <dgm:spPr/>
      <dgm:t>
        <a:bodyPr/>
        <a:lstStyle/>
        <a:p>
          <a:pPr algn="ctr" rtl="0" latinLnBrk="1"/>
          <a:r>
            <a:rPr kumimoji="1" lang="ko-KR" altLang="en-US" sz="2800" b="1" dirty="0" smtClean="0">
              <a:solidFill>
                <a:schemeClr val="tx1"/>
              </a:solidFill>
            </a:rPr>
            <a:t> 파일</a:t>
          </a:r>
          <a:r>
            <a:rPr kumimoji="1" lang="en-US" altLang="ko-KR" sz="2800" b="1" dirty="0" smtClean="0">
              <a:solidFill>
                <a:schemeClr val="tx1"/>
              </a:solidFill>
            </a:rPr>
            <a:t> </a:t>
          </a:r>
          <a:r>
            <a:rPr kumimoji="1" lang="ko-KR" altLang="en-US" sz="2800" b="1" dirty="0" smtClean="0">
              <a:solidFill>
                <a:schemeClr val="tx1"/>
              </a:solidFill>
            </a:rPr>
            <a:t>업로드 </a:t>
          </a:r>
          <a:endParaRPr kumimoji="1" lang="en-US" sz="2800" b="1" dirty="0">
            <a:solidFill>
              <a:schemeClr val="tx1"/>
            </a:solidFill>
          </a:endParaRPr>
        </a:p>
      </dgm:t>
    </dgm:pt>
    <dgm:pt modelId="{896ACC00-D3FE-48C9-A9E3-1ABC319C0BBE}" type="parTrans" cxnId="{28489D68-1162-40FE-AFE6-616D10FD5B1C}">
      <dgm:prSet/>
      <dgm:spPr/>
      <dgm:t>
        <a:bodyPr/>
        <a:lstStyle/>
        <a:p>
          <a:pPr latinLnBrk="1"/>
          <a:endParaRPr lang="ko-KR" altLang="en-US"/>
        </a:p>
      </dgm:t>
    </dgm:pt>
    <dgm:pt modelId="{4DC72BFC-23A1-4EF4-8A89-65A8148E397B}" type="sibTrans" cxnId="{28489D68-1162-40FE-AFE6-616D10FD5B1C}">
      <dgm:prSet/>
      <dgm:spPr/>
      <dgm:t>
        <a:bodyPr/>
        <a:lstStyle/>
        <a:p>
          <a:pPr latinLnBrk="1"/>
          <a:endParaRPr lang="ko-KR" altLang="en-US"/>
        </a:p>
      </dgm:t>
    </dgm:pt>
    <dgm:pt modelId="{7AA7ADDB-2219-482F-B01C-C1A54AEBA6CB}" type="pres">
      <dgm:prSet presAssocID="{1A020455-BBBD-45C5-BA7A-E83AB8BF6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02FDE6-E8B5-44D4-AFC3-0297CF537FB8}" type="pres">
      <dgm:prSet presAssocID="{47F7499A-7E75-41D4-8429-0A54A10BD9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E90CA34-F8C6-40C6-AB24-212EA134065D}" type="presOf" srcId="{1A020455-BBBD-45C5-BA7A-E83AB8BF6387}" destId="{7AA7ADDB-2219-482F-B01C-C1A54AEBA6CB}" srcOrd="0" destOrd="0" presId="urn:microsoft.com/office/officeart/2005/8/layout/vList2"/>
    <dgm:cxn modelId="{07394065-627F-4F26-AC5C-BBCD65CF7B08}" type="presOf" srcId="{47F7499A-7E75-41D4-8429-0A54A10BD9C4}" destId="{B502FDE6-E8B5-44D4-AFC3-0297CF537FB8}" srcOrd="0" destOrd="0" presId="urn:microsoft.com/office/officeart/2005/8/layout/vList2"/>
    <dgm:cxn modelId="{28489D68-1162-40FE-AFE6-616D10FD5B1C}" srcId="{1A020455-BBBD-45C5-BA7A-E83AB8BF6387}" destId="{47F7499A-7E75-41D4-8429-0A54A10BD9C4}" srcOrd="0" destOrd="0" parTransId="{896ACC00-D3FE-48C9-A9E3-1ABC319C0BBE}" sibTransId="{4DC72BFC-23A1-4EF4-8A89-65A8148E397B}"/>
    <dgm:cxn modelId="{E4FD163C-7015-4F86-B0F6-EDB20DFC8391}" type="presParOf" srcId="{7AA7ADDB-2219-482F-B01C-C1A54AEBA6CB}" destId="{B502FDE6-E8B5-44D4-AFC3-0297CF537F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020455-BBBD-45C5-BA7A-E83AB8BF638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47F7499A-7E75-41D4-8429-0A54A10BD9C4}">
      <dgm:prSet custT="1"/>
      <dgm:spPr/>
      <dgm:t>
        <a:bodyPr/>
        <a:lstStyle/>
        <a:p>
          <a:pPr algn="ctr" rtl="0" latinLnBrk="1"/>
          <a:r>
            <a:rPr kumimoji="1" lang="ko-KR" altLang="en-US" sz="2800" b="1" dirty="0" smtClean="0">
              <a:solidFill>
                <a:schemeClr val="tx1"/>
              </a:solidFill>
            </a:rPr>
            <a:t>       파일</a:t>
          </a:r>
          <a:r>
            <a:rPr kumimoji="1" lang="en-US" altLang="ko-KR" sz="2800" b="1" dirty="0" smtClean="0">
              <a:solidFill>
                <a:schemeClr val="tx1"/>
              </a:solidFill>
            </a:rPr>
            <a:t> </a:t>
          </a:r>
          <a:r>
            <a:rPr kumimoji="1" lang="ko-KR" altLang="en-US" sz="2800" b="1" dirty="0" smtClean="0">
              <a:solidFill>
                <a:schemeClr val="tx1"/>
              </a:solidFill>
            </a:rPr>
            <a:t>업로드 </a:t>
          </a:r>
          <a:endParaRPr kumimoji="1" lang="en-US" sz="2800" b="1" dirty="0">
            <a:solidFill>
              <a:schemeClr val="tx1"/>
            </a:solidFill>
          </a:endParaRPr>
        </a:p>
      </dgm:t>
    </dgm:pt>
    <dgm:pt modelId="{896ACC00-D3FE-48C9-A9E3-1ABC319C0BBE}" type="parTrans" cxnId="{28489D68-1162-40FE-AFE6-616D10FD5B1C}">
      <dgm:prSet/>
      <dgm:spPr/>
      <dgm:t>
        <a:bodyPr/>
        <a:lstStyle/>
        <a:p>
          <a:pPr latinLnBrk="1"/>
          <a:endParaRPr lang="ko-KR" altLang="en-US"/>
        </a:p>
      </dgm:t>
    </dgm:pt>
    <dgm:pt modelId="{4DC72BFC-23A1-4EF4-8A89-65A8148E397B}" type="sibTrans" cxnId="{28489D68-1162-40FE-AFE6-616D10FD5B1C}">
      <dgm:prSet/>
      <dgm:spPr/>
      <dgm:t>
        <a:bodyPr/>
        <a:lstStyle/>
        <a:p>
          <a:pPr latinLnBrk="1"/>
          <a:endParaRPr lang="ko-KR" altLang="en-US"/>
        </a:p>
      </dgm:t>
    </dgm:pt>
    <dgm:pt modelId="{7AA7ADDB-2219-482F-B01C-C1A54AEBA6CB}" type="pres">
      <dgm:prSet presAssocID="{1A020455-BBBD-45C5-BA7A-E83AB8BF638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502FDE6-E8B5-44D4-AFC3-0297CF537FB8}" type="pres">
      <dgm:prSet presAssocID="{47F7499A-7E75-41D4-8429-0A54A10BD9C4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FA98CC6-F46B-46A5-815C-5B1F4589FA31}" type="presOf" srcId="{47F7499A-7E75-41D4-8429-0A54A10BD9C4}" destId="{B502FDE6-E8B5-44D4-AFC3-0297CF537FB8}" srcOrd="0" destOrd="0" presId="urn:microsoft.com/office/officeart/2005/8/layout/vList2"/>
    <dgm:cxn modelId="{24291377-BD14-4350-865C-C9E39AB5851C}" type="presOf" srcId="{1A020455-BBBD-45C5-BA7A-E83AB8BF6387}" destId="{7AA7ADDB-2219-482F-B01C-C1A54AEBA6CB}" srcOrd="0" destOrd="0" presId="urn:microsoft.com/office/officeart/2005/8/layout/vList2"/>
    <dgm:cxn modelId="{28489D68-1162-40FE-AFE6-616D10FD5B1C}" srcId="{1A020455-BBBD-45C5-BA7A-E83AB8BF6387}" destId="{47F7499A-7E75-41D4-8429-0A54A10BD9C4}" srcOrd="0" destOrd="0" parTransId="{896ACC00-D3FE-48C9-A9E3-1ABC319C0BBE}" sibTransId="{4DC72BFC-23A1-4EF4-8A89-65A8148E397B}"/>
    <dgm:cxn modelId="{21B8A8F3-8069-4D3C-B6B5-B9C18528EB11}" type="presParOf" srcId="{7AA7ADDB-2219-482F-B01C-C1A54AEBA6CB}" destId="{B502FDE6-E8B5-44D4-AFC3-0297CF537F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2FDE6-E8B5-44D4-AFC3-0297CF537FB8}">
      <dsp:nvSpPr>
        <dsp:cNvPr id="0" name=""/>
        <dsp:cNvSpPr/>
      </dsp:nvSpPr>
      <dsp:spPr>
        <a:xfrm>
          <a:off x="0" y="234"/>
          <a:ext cx="7858125" cy="510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2800" b="1" kern="1200" dirty="0" smtClean="0">
              <a:solidFill>
                <a:schemeClr val="tx1"/>
              </a:solidFill>
            </a:rPr>
            <a:t> 파일</a:t>
          </a:r>
          <a:r>
            <a:rPr kumimoji="1" lang="en-US" altLang="ko-KR" sz="2800" b="1" kern="1200" dirty="0" smtClean="0">
              <a:solidFill>
                <a:schemeClr val="tx1"/>
              </a:solidFill>
            </a:rPr>
            <a:t> </a:t>
          </a:r>
          <a:r>
            <a:rPr kumimoji="1" lang="ko-KR" altLang="en-US" sz="2800" b="1" kern="1200" dirty="0" smtClean="0">
              <a:solidFill>
                <a:schemeClr val="tx1"/>
              </a:solidFill>
            </a:rPr>
            <a:t>업로드 </a:t>
          </a:r>
          <a:endParaRPr kumimoji="1" lang="en-US" sz="2800" b="1" kern="1200" dirty="0">
            <a:solidFill>
              <a:schemeClr val="tx1"/>
            </a:solidFill>
          </a:endParaRPr>
        </a:p>
      </dsp:txBody>
      <dsp:txXfrm>
        <a:off x="24930" y="25164"/>
        <a:ext cx="7808265" cy="4608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02FDE6-E8B5-44D4-AFC3-0297CF537FB8}">
      <dsp:nvSpPr>
        <dsp:cNvPr id="0" name=""/>
        <dsp:cNvSpPr/>
      </dsp:nvSpPr>
      <dsp:spPr>
        <a:xfrm>
          <a:off x="0" y="234"/>
          <a:ext cx="7858125" cy="510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ko-KR" altLang="en-US" sz="2800" b="1" kern="1200" dirty="0" smtClean="0">
              <a:solidFill>
                <a:schemeClr val="tx1"/>
              </a:solidFill>
            </a:rPr>
            <a:t>       파일</a:t>
          </a:r>
          <a:r>
            <a:rPr kumimoji="1" lang="en-US" altLang="ko-KR" sz="2800" b="1" kern="1200" dirty="0" smtClean="0">
              <a:solidFill>
                <a:schemeClr val="tx1"/>
              </a:solidFill>
            </a:rPr>
            <a:t> </a:t>
          </a:r>
          <a:r>
            <a:rPr kumimoji="1" lang="ko-KR" altLang="en-US" sz="2800" b="1" kern="1200" dirty="0" smtClean="0">
              <a:solidFill>
                <a:schemeClr val="tx1"/>
              </a:solidFill>
            </a:rPr>
            <a:t>업로드 </a:t>
          </a:r>
          <a:endParaRPr kumimoji="1" lang="en-US" sz="2800" b="1" kern="1200" dirty="0">
            <a:solidFill>
              <a:schemeClr val="tx1"/>
            </a:solidFill>
          </a:endParaRPr>
        </a:p>
      </dsp:txBody>
      <dsp:txXfrm>
        <a:off x="0" y="234"/>
        <a:ext cx="7858125" cy="510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B0B9A-120E-47B8-94C9-AF4B8A496A6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63E8B-5634-41C1-8B40-04627A8DE3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63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47D2-3A21-4E7C-895D-8EF79880E92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6217-7B07-4EEF-A4DA-D24DCFA47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47D2-3A21-4E7C-895D-8EF79880E92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6217-7B07-4EEF-A4DA-D24DCFA47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47D2-3A21-4E7C-895D-8EF79880E92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6217-7B07-4EEF-A4DA-D24DCFA47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47D2-3A21-4E7C-895D-8EF79880E92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6217-7B07-4EEF-A4DA-D24DCFA47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47D2-3A21-4E7C-895D-8EF79880E92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6217-7B07-4EEF-A4DA-D24DCFA47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47D2-3A21-4E7C-895D-8EF79880E92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6217-7B07-4EEF-A4DA-D24DCFA47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47D2-3A21-4E7C-895D-8EF79880E92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6217-7B07-4EEF-A4DA-D24DCFA47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47D2-3A21-4E7C-895D-8EF79880E92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6217-7B07-4EEF-A4DA-D24DCFA47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47D2-3A21-4E7C-895D-8EF79880E92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6217-7B07-4EEF-A4DA-D24DCFA47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47D2-3A21-4E7C-895D-8EF79880E92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6217-7B07-4EEF-A4DA-D24DCFA47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547D2-3A21-4E7C-895D-8EF79880E92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16217-7B07-4EEF-A4DA-D24DCFA47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547D2-3A21-4E7C-895D-8EF79880E92E}" type="datetimeFigureOut">
              <a:rPr lang="ko-KR" altLang="en-US" smtClean="0"/>
              <a:t>2018-03-19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16217-7B07-4EEF-A4DA-D24DCFA47E9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156575" cy="4897437"/>
          </a:xfrm>
          <a:ln>
            <a:solidFill>
              <a:srgbClr val="FFC000"/>
            </a:solidFill>
          </a:ln>
        </p:spPr>
        <p:txBody>
          <a:bodyPr/>
          <a:lstStyle/>
          <a:p>
            <a:pPr marL="514350" indent="-457200">
              <a:buFont typeface="Wingdings" pitchFamily="2" charset="2"/>
              <a:buChar char="v"/>
            </a:pP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1</a:t>
            </a:r>
            <a:endParaRPr lang="en-US" altLang="ko-KR" sz="1800" b="1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 marL="914400" lvl="1" indent="-457200">
              <a:buFont typeface="Wingdings" pitchFamily="2" charset="2"/>
              <a:buChar char="v"/>
            </a:pPr>
            <a:endParaRPr lang="en-US" altLang="ko-KR" sz="1800" smtClean="0">
              <a:latin typeface="굴림" pitchFamily="50" charset="-127"/>
              <a:ea typeface="굴림" pitchFamily="50" charset="-127"/>
            </a:endParaRPr>
          </a:p>
          <a:p>
            <a:pPr marL="914400" lvl="1" indent="-457200">
              <a:buFont typeface="Webdings" pitchFamily="18" charset="2"/>
              <a:buChar char="&lt;"/>
            </a:pPr>
            <a:endParaRPr lang="ko-KR" altLang="en-US" sz="1800" smtClean="0">
              <a:latin typeface="굴림" pitchFamily="50" charset="-127"/>
              <a:ea typeface="굴림" pitchFamily="50" charset="-127"/>
            </a:endParaRPr>
          </a:p>
          <a:p>
            <a:pPr marL="514350" indent="-457200">
              <a:buFontTx/>
              <a:buNone/>
            </a:pPr>
            <a:endParaRPr lang="en-US" altLang="ko-KR" sz="1800" b="1" smtClean="0">
              <a:ea typeface="굴림" pitchFamily="50" charset="-127"/>
            </a:endParaRPr>
          </a:p>
        </p:txBody>
      </p:sp>
      <p:sp>
        <p:nvSpPr>
          <p:cNvPr id="53251" name="Rectangle 30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480425" cy="620712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Sevelt-api.jar </a:t>
            </a:r>
            <a:r>
              <a:rPr lang="ko-KR" altLang="en-US" sz="2400" smtClean="0"/>
              <a:t>파일 복사하기</a:t>
            </a:r>
            <a:endParaRPr lang="en-US" altLang="ko-KR" sz="2400" smtClean="0"/>
          </a:p>
        </p:txBody>
      </p:sp>
      <p:sp>
        <p:nvSpPr>
          <p:cNvPr id="5325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835150" cy="476250"/>
          </a:xfrm>
          <a:noFill/>
        </p:spPr>
        <p:txBody>
          <a:bodyPr/>
          <a:lstStyle/>
          <a:p>
            <a:fld id="{9CDB0908-0EF2-4B93-AD3F-7907003833C6}" type="slidenum">
              <a:rPr lang="en-US" altLang="ko-KR" smtClean="0"/>
              <a:pPr/>
              <a:t>1</a:t>
            </a:fld>
            <a:endParaRPr lang="en-US" altLang="ko-KR" smtClean="0"/>
          </a:p>
        </p:txBody>
      </p:sp>
      <p:sp>
        <p:nvSpPr>
          <p:cNvPr id="53253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5435600" y="6237288"/>
            <a:ext cx="2895600" cy="476250"/>
          </a:xfrm>
          <a:noFill/>
        </p:spPr>
        <p:txBody>
          <a:bodyPr/>
          <a:lstStyle/>
          <a:p>
            <a:r>
              <a:rPr lang="ko-KR" altLang="en-US" smtClean="0"/>
              <a:t>컴퓨터 공학부</a:t>
            </a:r>
            <a:endParaRPr lang="en-US" altLang="ko-KR" smtClean="0"/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0075" y="1412875"/>
            <a:ext cx="7943850" cy="470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5" name="TextBox 6"/>
          <p:cNvSpPr txBox="1">
            <a:spLocks noChangeArrowheads="1"/>
          </p:cNvSpPr>
          <p:nvPr/>
        </p:nvSpPr>
        <p:spPr bwMode="auto">
          <a:xfrm>
            <a:off x="1670050" y="2822575"/>
            <a:ext cx="7089775" cy="461963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/>
              <a:t>Tomcat 9.0\lib  </a:t>
            </a:r>
            <a:r>
              <a:rPr lang="ko-KR" altLang="en-US" sz="2400" b="1"/>
              <a:t>폴더의 </a:t>
            </a:r>
            <a:r>
              <a:rPr lang="en-US" altLang="ko-KR" sz="2400" b="1"/>
              <a:t>servelt-api.jar  </a:t>
            </a:r>
            <a:r>
              <a:rPr lang="ko-KR" altLang="en-US" sz="2400" b="1"/>
              <a:t>파일 복사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331913" y="4581525"/>
            <a:ext cx="1800225" cy="360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771775" y="1484313"/>
            <a:ext cx="4968875" cy="360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156575" cy="4897437"/>
          </a:xfrm>
          <a:ln>
            <a:solidFill>
              <a:srgbClr val="FFC000"/>
            </a:solidFill>
          </a:ln>
        </p:spPr>
        <p:txBody>
          <a:bodyPr/>
          <a:lstStyle/>
          <a:p>
            <a:pPr marL="514350" indent="-457200">
              <a:buFont typeface="Wingdings" pitchFamily="2" charset="2"/>
              <a:buChar char="v"/>
            </a:pP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1</a:t>
            </a:r>
            <a:endParaRPr lang="en-US" altLang="ko-KR" sz="1800" b="1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 marL="914400" lvl="1" indent="-457200">
              <a:buFont typeface="Wingdings" pitchFamily="2" charset="2"/>
              <a:buChar char="v"/>
            </a:pPr>
            <a:endParaRPr lang="en-US" altLang="ko-KR" sz="1800" smtClean="0">
              <a:latin typeface="굴림" pitchFamily="50" charset="-127"/>
              <a:ea typeface="굴림" pitchFamily="50" charset="-127"/>
            </a:endParaRPr>
          </a:p>
          <a:p>
            <a:pPr marL="914400" lvl="1" indent="-457200">
              <a:buFont typeface="Webdings" pitchFamily="18" charset="2"/>
              <a:buChar char="&lt;"/>
            </a:pPr>
            <a:endParaRPr lang="ko-KR" altLang="en-US" sz="1800" smtClean="0">
              <a:latin typeface="굴림" pitchFamily="50" charset="-127"/>
              <a:ea typeface="굴림" pitchFamily="50" charset="-127"/>
            </a:endParaRPr>
          </a:p>
          <a:p>
            <a:pPr marL="514350" indent="-457200">
              <a:buFontTx/>
              <a:buNone/>
            </a:pPr>
            <a:endParaRPr lang="en-US" altLang="ko-KR" sz="1800" b="1" smtClean="0">
              <a:ea typeface="굴림" pitchFamily="50" charset="-127"/>
            </a:endParaRPr>
          </a:p>
        </p:txBody>
      </p:sp>
      <p:sp>
        <p:nvSpPr>
          <p:cNvPr id="54275" name="Rectangle 30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480425" cy="620712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Sevelt-api.jar </a:t>
            </a:r>
            <a:r>
              <a:rPr lang="ko-KR" altLang="en-US" sz="2400" smtClean="0"/>
              <a:t>파일 붙여넣기</a:t>
            </a:r>
            <a:endParaRPr lang="en-US" altLang="ko-KR" sz="2400" smtClean="0"/>
          </a:p>
        </p:txBody>
      </p:sp>
      <p:sp>
        <p:nvSpPr>
          <p:cNvPr id="5427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835150" cy="476250"/>
          </a:xfrm>
          <a:noFill/>
        </p:spPr>
        <p:txBody>
          <a:bodyPr/>
          <a:lstStyle/>
          <a:p>
            <a:fld id="{49343479-6317-407B-AEF8-437C5BD5D382}" type="slidenum">
              <a:rPr lang="en-US" altLang="ko-KR" smtClean="0"/>
              <a:pPr/>
              <a:t>2</a:t>
            </a:fld>
            <a:endParaRPr lang="en-US" altLang="ko-KR" smtClean="0"/>
          </a:p>
        </p:txBody>
      </p:sp>
      <p:sp>
        <p:nvSpPr>
          <p:cNvPr id="5427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5435600" y="6237288"/>
            <a:ext cx="2895600" cy="476250"/>
          </a:xfrm>
          <a:noFill/>
        </p:spPr>
        <p:txBody>
          <a:bodyPr/>
          <a:lstStyle/>
          <a:p>
            <a:r>
              <a:rPr lang="ko-KR" altLang="en-US" smtClean="0"/>
              <a:t>컴퓨터 공학부</a:t>
            </a:r>
            <a:endParaRPr lang="en-US" altLang="ko-KR" smtClean="0"/>
          </a:p>
        </p:txBody>
      </p:sp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1196975"/>
            <a:ext cx="71056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TextBox 6"/>
          <p:cNvSpPr txBox="1">
            <a:spLocks noChangeArrowheads="1"/>
          </p:cNvSpPr>
          <p:nvPr/>
        </p:nvSpPr>
        <p:spPr bwMode="auto">
          <a:xfrm>
            <a:off x="993775" y="2708275"/>
            <a:ext cx="7569200" cy="831850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2400" b="1"/>
              <a:t>C:\Program Files \Java\jdk1.8.0_92\jre\lib\ext</a:t>
            </a:r>
          </a:p>
          <a:p>
            <a:r>
              <a:rPr lang="ko-KR" altLang="en-US" sz="2400" b="1"/>
              <a:t>붙여넣기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11238" y="5300663"/>
            <a:ext cx="1800225" cy="3603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84438" y="1217613"/>
            <a:ext cx="4319587" cy="358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컴퓨터 공학과 </a:t>
            </a:r>
            <a:r>
              <a:rPr lang="ko-KR" altLang="en-US" smtClean="0">
                <a:solidFill>
                  <a:schemeClr val="tx1"/>
                </a:solidFill>
              </a:rPr>
              <a:t>웹 서버 프로그래밍</a:t>
            </a:r>
          </a:p>
        </p:txBody>
      </p:sp>
      <p:sp>
        <p:nvSpPr>
          <p:cNvPr id="5222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EB7409-05A6-4958-969D-34D234005DA3}" type="slidenum">
              <a:rPr lang="en-US" altLang="ko-KR" smtClean="0"/>
              <a:pPr/>
              <a:t>3</a:t>
            </a:fld>
            <a:endParaRPr lang="en-US" altLang="ko-KR" smtClean="0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4375" y="917575"/>
            <a:ext cx="7929563" cy="5197475"/>
          </a:xfrm>
        </p:spPr>
        <p:txBody>
          <a:bodyPr/>
          <a:lstStyle/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785813" y="274639"/>
          <a:ext cx="7858125" cy="51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2230" name="그림 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00113" y="1055688"/>
            <a:ext cx="7664450" cy="294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042988" y="3011488"/>
            <a:ext cx="1728787" cy="50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232" name="TextBox 7"/>
          <p:cNvSpPr txBox="1">
            <a:spLocks noChangeArrowheads="1"/>
          </p:cNvSpPr>
          <p:nvPr/>
        </p:nvSpPr>
        <p:spPr bwMode="auto">
          <a:xfrm>
            <a:off x="1098550" y="4090988"/>
            <a:ext cx="4219575" cy="646112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/>
              <a:t>Cos-26Dec2008.zip</a:t>
            </a:r>
          </a:p>
          <a:p>
            <a:r>
              <a:rPr lang="ko-KR" altLang="en-US" b="1"/>
              <a:t>다운 후 압축 풀고 </a:t>
            </a:r>
            <a:r>
              <a:rPr lang="en-US" altLang="ko-KR" b="1"/>
              <a:t> </a:t>
            </a:r>
            <a:r>
              <a:rPr lang="en-US" altLang="ko-KR" b="1">
                <a:solidFill>
                  <a:srgbClr val="FF0000"/>
                </a:solidFill>
              </a:rPr>
              <a:t>cos.jar </a:t>
            </a:r>
            <a:r>
              <a:rPr lang="ko-KR" altLang="en-US" b="1"/>
              <a:t>파일</a:t>
            </a:r>
            <a:r>
              <a:rPr lang="en-US" altLang="ko-KR" b="1"/>
              <a:t> </a:t>
            </a:r>
            <a:r>
              <a:rPr lang="ko-KR" altLang="en-US" b="1"/>
              <a:t>복사 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ko-KR" altLang="en-US" smtClean="0"/>
              <a:t>컴퓨터 공학과 </a:t>
            </a:r>
            <a:r>
              <a:rPr lang="ko-KR" altLang="en-US" smtClean="0">
                <a:solidFill>
                  <a:schemeClr val="tx1"/>
                </a:solidFill>
              </a:rPr>
              <a:t>웹 서버 프로그래밍</a:t>
            </a:r>
          </a:p>
        </p:txBody>
      </p:sp>
      <p:sp>
        <p:nvSpPr>
          <p:cNvPr id="5325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92BC30-D504-4564-980C-ED215D81A1C7}" type="slidenum">
              <a:rPr lang="en-US" altLang="ko-KR" smtClean="0"/>
              <a:pPr/>
              <a:t>4</a:t>
            </a:fld>
            <a:endParaRPr lang="en-US" altLang="ko-KR" smtClean="0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4375" y="917575"/>
            <a:ext cx="7929563" cy="5197475"/>
          </a:xfrm>
        </p:spPr>
        <p:txBody>
          <a:bodyPr/>
          <a:lstStyle/>
          <a:p>
            <a:pPr eaLnBrk="1" hangingPunct="1"/>
            <a:endParaRPr lang="en-US" altLang="ko-KR" sz="1800" smtClean="0"/>
          </a:p>
          <a:p>
            <a:pPr eaLnBrk="1" hangingPunct="1"/>
            <a:endParaRPr lang="en-US" altLang="ko-KR" smtClean="0"/>
          </a:p>
        </p:txBody>
      </p:sp>
      <p:graphicFrame>
        <p:nvGraphicFramePr>
          <p:cNvPr id="6" name="다이어그램 5"/>
          <p:cNvGraphicFramePr/>
          <p:nvPr/>
        </p:nvGraphicFramePr>
        <p:xfrm>
          <a:off x="785813" y="274639"/>
          <a:ext cx="7858125" cy="51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254" name="TextBox 6"/>
          <p:cNvSpPr txBox="1">
            <a:spLocks noChangeArrowheads="1"/>
          </p:cNvSpPr>
          <p:nvPr/>
        </p:nvSpPr>
        <p:spPr bwMode="auto">
          <a:xfrm>
            <a:off x="4202113" y="1268413"/>
            <a:ext cx="3291286" cy="1477328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/>
              <a:t>해당프로젝트에서 </a:t>
            </a:r>
            <a:endParaRPr lang="en-US" altLang="ko-KR" b="1" dirty="0"/>
          </a:p>
          <a:p>
            <a:r>
              <a:rPr lang="en-US" altLang="ko-KR" b="1" dirty="0" err="1"/>
              <a:t>WebContent</a:t>
            </a:r>
            <a:r>
              <a:rPr lang="en-US" altLang="ko-KR" b="1" dirty="0"/>
              <a:t>\WEB-INF\lib  </a:t>
            </a:r>
          </a:p>
          <a:p>
            <a:r>
              <a:rPr lang="ko-KR" altLang="en-US" b="1" dirty="0"/>
              <a:t>폴더에 붙여 </a:t>
            </a:r>
            <a:r>
              <a:rPr lang="ko-KR" altLang="en-US" b="1" dirty="0" smtClean="0"/>
              <a:t>넣기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b="1" dirty="0" smtClean="0"/>
              <a:t>이것은 수업시간에 할 것</a:t>
            </a:r>
            <a:endParaRPr lang="ko-KR" altLang="en-US" b="1" dirty="0"/>
          </a:p>
        </p:txBody>
      </p:sp>
      <p:pic>
        <p:nvPicPr>
          <p:cNvPr id="53255" name="그림 1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2988" y="106363"/>
            <a:ext cx="2808287" cy="5811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1354138" y="1700213"/>
            <a:ext cx="2065337" cy="3241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354138" y="4149725"/>
            <a:ext cx="2065337" cy="79216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258" name="TextBox 6"/>
          <p:cNvSpPr txBox="1">
            <a:spLocks noChangeArrowheads="1"/>
          </p:cNvSpPr>
          <p:nvPr/>
        </p:nvSpPr>
        <p:spPr bwMode="auto">
          <a:xfrm>
            <a:off x="4232275" y="3876675"/>
            <a:ext cx="2690160" cy="646331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 dirty="0" err="1"/>
              <a:t>톰캣의</a:t>
            </a:r>
            <a:r>
              <a:rPr lang="ko-KR" altLang="en-US" b="1" dirty="0"/>
              <a:t> </a:t>
            </a:r>
            <a:r>
              <a:rPr lang="en-US" altLang="ko-KR" b="1" dirty="0"/>
              <a:t>lib </a:t>
            </a:r>
            <a:r>
              <a:rPr lang="ko-KR" altLang="en-US" b="1" dirty="0"/>
              <a:t>에도 </a:t>
            </a:r>
            <a:r>
              <a:rPr lang="ko-KR" altLang="en-US" b="1" dirty="0" smtClean="0"/>
              <a:t>붙여넣기</a:t>
            </a:r>
            <a:endParaRPr lang="en-US" altLang="ko-KR" b="1" dirty="0" smtClean="0"/>
          </a:p>
          <a:p>
            <a:r>
              <a:rPr lang="ko-KR" altLang="en-US" b="1" dirty="0" smtClean="0"/>
              <a:t>이것은 </a:t>
            </a:r>
            <a:r>
              <a:rPr lang="ko-KR" altLang="en-US" b="1" dirty="0" err="1" smtClean="0"/>
              <a:t>세팅할</a:t>
            </a:r>
            <a:r>
              <a:rPr lang="ko-KR" altLang="en-US" b="1" dirty="0" smtClean="0"/>
              <a:t> 대 할 것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557213" y="1331913"/>
            <a:ext cx="8156575" cy="4897437"/>
          </a:xfrm>
          <a:ln>
            <a:solidFill>
              <a:srgbClr val="FFC000"/>
            </a:solidFill>
          </a:ln>
        </p:spPr>
        <p:txBody>
          <a:bodyPr/>
          <a:lstStyle/>
          <a:p>
            <a:pPr marL="514350" indent="-457200">
              <a:buFont typeface="Wingdings" pitchFamily="2" charset="2"/>
              <a:buChar char="v"/>
            </a:pP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1</a:t>
            </a:r>
            <a:endParaRPr lang="en-US" altLang="ko-KR" sz="1800" b="1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 marL="914400" lvl="1" indent="-457200">
              <a:buFont typeface="Wingdings" pitchFamily="2" charset="2"/>
              <a:buChar char="v"/>
            </a:pPr>
            <a:endParaRPr lang="en-US" altLang="ko-KR" sz="1800" smtClean="0">
              <a:latin typeface="굴림" pitchFamily="50" charset="-127"/>
              <a:ea typeface="굴림" pitchFamily="50" charset="-127"/>
            </a:endParaRPr>
          </a:p>
          <a:p>
            <a:pPr marL="914400" lvl="1" indent="-457200">
              <a:buFont typeface="Webdings" pitchFamily="18" charset="2"/>
              <a:buChar char="&lt;"/>
            </a:pPr>
            <a:endParaRPr lang="ko-KR" altLang="en-US" sz="1800" smtClean="0">
              <a:latin typeface="굴림" pitchFamily="50" charset="-127"/>
              <a:ea typeface="굴림" pitchFamily="50" charset="-127"/>
            </a:endParaRPr>
          </a:p>
          <a:p>
            <a:pPr marL="514350" indent="-457200">
              <a:buFontTx/>
              <a:buNone/>
            </a:pPr>
            <a:endParaRPr lang="en-US" altLang="ko-KR" sz="1800" b="1" smtClean="0">
              <a:ea typeface="굴림" pitchFamily="50" charset="-127"/>
            </a:endParaRPr>
          </a:p>
        </p:txBody>
      </p:sp>
      <p:sp>
        <p:nvSpPr>
          <p:cNvPr id="32771" name="Rectangle 30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480425" cy="620712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JDBC </a:t>
            </a:r>
            <a:r>
              <a:rPr lang="ko-KR" altLang="en-US" sz="2400" smtClean="0"/>
              <a:t>설치   </a:t>
            </a:r>
            <a:r>
              <a:rPr lang="en-US" altLang="ko-KR" sz="2400" smtClean="0"/>
              <a:t>library</a:t>
            </a:r>
            <a:r>
              <a:rPr lang="ko-KR" altLang="en-US" sz="2400" smtClean="0"/>
              <a:t> </a:t>
            </a:r>
            <a:endParaRPr lang="en-US" altLang="ko-KR" sz="2400" smtClean="0"/>
          </a:p>
        </p:txBody>
      </p:sp>
      <p:sp>
        <p:nvSpPr>
          <p:cNvPr id="3277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835150" cy="476250"/>
          </a:xfrm>
          <a:noFill/>
        </p:spPr>
        <p:txBody>
          <a:bodyPr/>
          <a:lstStyle/>
          <a:p>
            <a:fld id="{1D0490B7-43E9-47EC-BF8E-9915B9F2E335}" type="slidenum">
              <a:rPr lang="en-US" altLang="ko-KR" smtClean="0"/>
              <a:pPr/>
              <a:t>5</a:t>
            </a:fld>
            <a:endParaRPr lang="en-US" altLang="ko-KR" smtClean="0"/>
          </a:p>
        </p:txBody>
      </p:sp>
      <p:sp>
        <p:nvSpPr>
          <p:cNvPr id="32773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5435600" y="6237288"/>
            <a:ext cx="2895600" cy="476250"/>
          </a:xfrm>
          <a:noFill/>
        </p:spPr>
        <p:txBody>
          <a:bodyPr/>
          <a:lstStyle/>
          <a:p>
            <a:r>
              <a:rPr lang="ko-KR" altLang="en-US" smtClean="0"/>
              <a:t>컴퓨터 공학부</a:t>
            </a:r>
            <a:endParaRPr lang="en-US" altLang="ko-KR" smtClean="0"/>
          </a:p>
        </p:txBody>
      </p:sp>
      <p:pic>
        <p:nvPicPr>
          <p:cNvPr id="32774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1557338"/>
            <a:ext cx="347345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Box 7"/>
          <p:cNvSpPr txBox="1">
            <a:spLocks noChangeArrowheads="1"/>
          </p:cNvSpPr>
          <p:nvPr/>
        </p:nvSpPr>
        <p:spPr bwMode="auto">
          <a:xfrm>
            <a:off x="3059113" y="2420938"/>
            <a:ext cx="5207000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/>
              <a:t>ojdbc6 </a:t>
            </a:r>
            <a:r>
              <a:rPr lang="ko-KR" altLang="en-US" b="1"/>
              <a:t>드라이버를 복사하여 이클립스에서 사용  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42988" y="3068638"/>
            <a:ext cx="2520950" cy="50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8"/>
          <p:cNvSpPr>
            <a:spLocks noGrp="1" noChangeArrowheads="1"/>
          </p:cNvSpPr>
          <p:nvPr>
            <p:ph type="body" idx="1"/>
          </p:nvPr>
        </p:nvSpPr>
        <p:spPr>
          <a:xfrm>
            <a:off x="557213" y="1331913"/>
            <a:ext cx="8156575" cy="4897437"/>
          </a:xfrm>
          <a:ln>
            <a:solidFill>
              <a:srgbClr val="FFC000"/>
            </a:solidFill>
          </a:ln>
        </p:spPr>
        <p:txBody>
          <a:bodyPr/>
          <a:lstStyle/>
          <a:p>
            <a:pPr marL="514350" indent="-457200">
              <a:buFont typeface="Wingdings" pitchFamily="2" charset="2"/>
              <a:buChar char="v"/>
            </a:pPr>
            <a:r>
              <a:rPr lang="en-US" altLang="ko-KR" sz="1800" b="1" smtClean="0">
                <a:latin typeface="굴림" pitchFamily="50" charset="-127"/>
                <a:ea typeface="굴림" pitchFamily="50" charset="-127"/>
              </a:rPr>
              <a:t>1</a:t>
            </a:r>
            <a:endParaRPr lang="en-US" altLang="ko-KR" sz="1800" b="1" smtClean="0">
              <a:solidFill>
                <a:srgbClr val="FF0000"/>
              </a:solidFill>
              <a:latin typeface="굴림" pitchFamily="50" charset="-127"/>
              <a:ea typeface="굴림" pitchFamily="50" charset="-127"/>
            </a:endParaRPr>
          </a:p>
          <a:p>
            <a:pPr marL="914400" lvl="1" indent="-457200">
              <a:buFont typeface="Wingdings" pitchFamily="2" charset="2"/>
              <a:buChar char="v"/>
            </a:pPr>
            <a:endParaRPr lang="en-US" altLang="ko-KR" sz="1800" smtClean="0">
              <a:latin typeface="굴림" pitchFamily="50" charset="-127"/>
              <a:ea typeface="굴림" pitchFamily="50" charset="-127"/>
            </a:endParaRPr>
          </a:p>
          <a:p>
            <a:pPr marL="914400" lvl="1" indent="-457200">
              <a:buFont typeface="Webdings" pitchFamily="18" charset="2"/>
              <a:buChar char="&lt;"/>
            </a:pPr>
            <a:endParaRPr lang="ko-KR" altLang="en-US" sz="1800" smtClean="0">
              <a:latin typeface="굴림" pitchFamily="50" charset="-127"/>
              <a:ea typeface="굴림" pitchFamily="50" charset="-127"/>
            </a:endParaRPr>
          </a:p>
          <a:p>
            <a:pPr marL="514350" indent="-457200">
              <a:buFontTx/>
              <a:buNone/>
            </a:pPr>
            <a:endParaRPr lang="en-US" altLang="ko-KR" sz="1800" b="1" smtClean="0">
              <a:ea typeface="굴림" pitchFamily="50" charset="-127"/>
            </a:endParaRPr>
          </a:p>
        </p:txBody>
      </p:sp>
      <p:sp>
        <p:nvSpPr>
          <p:cNvPr id="33795" name="Rectangle 30"/>
          <p:cNvSpPr>
            <a:spLocks noGrp="1" noChangeArrowheads="1"/>
          </p:cNvSpPr>
          <p:nvPr>
            <p:ph type="title"/>
          </p:nvPr>
        </p:nvSpPr>
        <p:spPr>
          <a:xfrm>
            <a:off x="395288" y="188913"/>
            <a:ext cx="8480425" cy="620712"/>
          </a:xfrm>
        </p:spPr>
        <p:txBody>
          <a:bodyPr/>
          <a:lstStyle/>
          <a:p>
            <a:pPr eaLnBrk="1" hangingPunct="1"/>
            <a:r>
              <a:rPr lang="en-US" altLang="ko-KR" sz="2400" smtClean="0"/>
              <a:t>JDBC </a:t>
            </a:r>
            <a:r>
              <a:rPr lang="ko-KR" altLang="en-US" sz="2400" smtClean="0"/>
              <a:t>설치  </a:t>
            </a:r>
            <a:r>
              <a:rPr lang="en-US" altLang="ko-KR" sz="2400" smtClean="0"/>
              <a:t>library</a:t>
            </a:r>
            <a:r>
              <a:rPr lang="ko-KR" altLang="en-US" sz="2400" smtClean="0"/>
              <a:t> </a:t>
            </a:r>
            <a:endParaRPr lang="en-US" altLang="ko-KR" sz="2400" smtClean="0"/>
          </a:p>
        </p:txBody>
      </p:sp>
      <p:sp>
        <p:nvSpPr>
          <p:cNvPr id="3379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1835150" cy="476250"/>
          </a:xfrm>
          <a:noFill/>
        </p:spPr>
        <p:txBody>
          <a:bodyPr/>
          <a:lstStyle/>
          <a:p>
            <a:fld id="{1BFF5090-A4E4-4371-84D6-D81AA876C536}" type="slidenum">
              <a:rPr lang="en-US" altLang="ko-KR" smtClean="0"/>
              <a:pPr/>
              <a:t>6</a:t>
            </a:fld>
            <a:endParaRPr lang="en-US" altLang="ko-KR" smtClean="0"/>
          </a:p>
        </p:txBody>
      </p:sp>
      <p:sp>
        <p:nvSpPr>
          <p:cNvPr id="3379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5435600" y="6237288"/>
            <a:ext cx="2895600" cy="476250"/>
          </a:xfrm>
          <a:noFill/>
        </p:spPr>
        <p:txBody>
          <a:bodyPr/>
          <a:lstStyle/>
          <a:p>
            <a:r>
              <a:rPr lang="ko-KR" altLang="en-US" smtClean="0"/>
              <a:t>컴퓨터 공학부</a:t>
            </a:r>
            <a:endParaRPr lang="en-US" altLang="ko-KR" smtClean="0"/>
          </a:p>
        </p:txBody>
      </p:sp>
      <p:pic>
        <p:nvPicPr>
          <p:cNvPr id="33798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1196975"/>
            <a:ext cx="6192837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814513" y="5229225"/>
            <a:ext cx="5349875" cy="4333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55650" y="1412875"/>
            <a:ext cx="5688013" cy="5048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801" name="TextBox 7"/>
          <p:cNvSpPr txBox="1">
            <a:spLocks noChangeArrowheads="1"/>
          </p:cNvSpPr>
          <p:nvPr/>
        </p:nvSpPr>
        <p:spPr bwMode="auto">
          <a:xfrm>
            <a:off x="4140200" y="4005263"/>
            <a:ext cx="3794125" cy="36988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/>
              <a:t>ojdbc6  </a:t>
            </a:r>
            <a:r>
              <a:rPr lang="ko-KR" altLang="en-US" b="1"/>
              <a:t>톰캣의 </a:t>
            </a:r>
            <a:r>
              <a:rPr lang="en-US" altLang="ko-KR" b="1">
                <a:solidFill>
                  <a:srgbClr val="FF0000"/>
                </a:solidFill>
              </a:rPr>
              <a:t>lib</a:t>
            </a:r>
            <a:r>
              <a:rPr lang="en-US" altLang="ko-KR" b="1"/>
              <a:t> </a:t>
            </a:r>
            <a:r>
              <a:rPr lang="ko-KR" altLang="en-US" b="1"/>
              <a:t>폴더에</a:t>
            </a:r>
            <a:r>
              <a:rPr lang="en-US" altLang="ko-KR" b="1"/>
              <a:t> </a:t>
            </a:r>
            <a:r>
              <a:rPr lang="ko-KR" altLang="en-US" b="1"/>
              <a:t>붙여넣기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96</Words>
  <Application>Microsoft Office PowerPoint</Application>
  <PresentationFormat>화면 슬라이드 쇼(4:3)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굴림</vt:lpstr>
      <vt:lpstr>맑은 고딕</vt:lpstr>
      <vt:lpstr>Arial</vt:lpstr>
      <vt:lpstr>Webdings</vt:lpstr>
      <vt:lpstr>Wingdings</vt:lpstr>
      <vt:lpstr>Office 테마</vt:lpstr>
      <vt:lpstr>Sevelt-api.jar 파일 복사하기</vt:lpstr>
      <vt:lpstr>Sevelt-api.jar 파일 붙여넣기</vt:lpstr>
      <vt:lpstr>PowerPoint 프레젠테이션</vt:lpstr>
      <vt:lpstr>PowerPoint 프레젠테이션</vt:lpstr>
      <vt:lpstr>JDBC 설치   library </vt:lpstr>
      <vt:lpstr>JDBC 설치  library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leems</dc:creator>
  <cp:lastModifiedBy>Windows 사용자</cp:lastModifiedBy>
  <cp:revision>4</cp:revision>
  <cp:lastPrinted>2018-03-18T22:49:49Z</cp:lastPrinted>
  <dcterms:created xsi:type="dcterms:W3CDTF">2018-03-18T00:50:28Z</dcterms:created>
  <dcterms:modified xsi:type="dcterms:W3CDTF">2018-03-18T22:49:50Z</dcterms:modified>
</cp:coreProperties>
</file>