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27502-60F9-45C4-B6BB-F0894125E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B1039C-1A25-490F-8D9C-877FAFC5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14613-54D0-4670-BE01-E40E5337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82E2BA-1DD7-4C64-81DC-9FCF7E187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D474E0-84D8-43B0-87DC-9E86E637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3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8EC083-41A0-4721-89E9-01ED03F05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34058D-DE1E-48FE-B52A-F79465A4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DE838-F7A6-474D-A1F0-AF1ED4D1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01DB11-0D82-404B-B9C6-AC37F4131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9A4C2F-34FC-43F0-B102-75A1C3D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51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BD371B9-B918-4555-95B9-BB6FC19B0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A27460-2ED4-4769-8AA8-03B1C0885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F45EE-8C40-4C4A-BF6A-614D4E67C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29FC3-ABBB-428D-BE83-3C32A65C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DE0AC-F12F-49BE-9A25-0736B3BA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31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087100-517E-406E-97F0-2F16FDCE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60ED9-A514-4F45-9027-61D53EE45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55766-B2D5-47A2-8D06-858A4F35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5899D7-52F2-489A-A1D7-25FB3B75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FD2A6E-988F-467C-A6DF-206789E34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46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1B8F0-E897-42B3-85C3-D84C5A277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1047B-7CE3-45F2-9056-59B3EF217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E5856B-ABBA-4372-B4BB-2AFCBEB8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556D7A-6F51-4B39-8035-ACAD3F65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FFDCE1-3046-416A-ACC9-4E3E6FB8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00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6F47BF-1457-4107-99BA-189F8C15C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E7132D-EAAE-44AE-9ADD-A170611BB4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BD063A-76B4-48FE-B489-880C9CD78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8BFE3B-B458-41C8-9061-A5759E346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941D61-BD8A-46C6-ABD9-3C3765CA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EB68ED-B88A-479D-9B38-8D1DD81D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791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2935E-8F80-4B8B-920B-AF9935DC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A3DF02-AB0D-4A4B-AE04-0001E617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71F119-880B-4559-B96A-BBE05B96C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3F9924-F7BA-4983-BA2A-DA94DC347D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156922-EAE6-47BD-8BBC-6C74CEF340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316908E-0E97-4142-B3FF-8A2D87790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348608-93F1-4E7A-A326-FF8311B9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F1F694-AD72-4E93-9BE2-175CB4E43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28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F8CDC1-530F-472C-B55C-3F1C7651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6477BE-AE7C-479D-9C2F-F4BE2BC9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CF92DF-8549-42E0-B14D-BC400EF02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327BDB-1961-42C7-88AB-EDA4E43C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49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86E49A-DCB4-48B5-92F2-5789EBFE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0C554B-65A7-410B-904C-F649D673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B19C07-8968-4E67-83EF-FC3C5221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9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69793-3D84-426C-A728-B098A121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4C6DCA-A1B2-4B88-A1F1-9CE76C66E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2F3C6C-8DF5-4782-B385-A1886534E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06CD3-C84A-4E6D-9921-32CA0468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C4145-3C5C-4B7E-82E9-4685E5AC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30C9A8-29C4-410F-BF7E-975F9262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94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218E0-10ED-4BDD-BCBA-A8B32506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FA5045-1795-4D10-9356-C87051005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2A9715-0487-41E6-8BD9-F87C8D3C1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E20185A-E271-4276-85B6-05B549239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570E66-F7F4-4E46-B694-F79921A8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CA396B-487F-40C2-B544-7C12B2E89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66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9F299C-B125-4E39-9DF7-FF8F3F5AD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BFC6F1-4C2D-4B5B-B2DD-9E216EFDC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D9AA45-BA23-4C28-909F-3724E42A60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A7A6C-F375-4F16-80B1-CECEE2678E89}" type="datetimeFigureOut">
              <a:rPr lang="ko-KR" altLang="en-US" smtClean="0"/>
              <a:t>2025-05-08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334FC4-F1DE-440F-BEB0-4E296D86D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19A45-9C2C-4CCF-B60D-632D7DF7C2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22204-4236-44CE-B098-52A4E8B205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629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5C8040-AAE9-4113-BE19-A1A7896D8E20}"/>
              </a:ext>
            </a:extLst>
          </p:cNvPr>
          <p:cNvSpPr txBox="1"/>
          <p:nvPr/>
        </p:nvSpPr>
        <p:spPr>
          <a:xfrm>
            <a:off x="1157844" y="2136339"/>
            <a:ext cx="98763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/>
              <a:t>Boids</a:t>
            </a:r>
            <a:r>
              <a:rPr lang="ko-KR" altLang="en-US" b="1" dirty="0"/>
              <a:t> 시뮬레이션</a:t>
            </a:r>
            <a:r>
              <a:rPr lang="ko-KR" altLang="en-US" dirty="0"/>
              <a:t>은 </a:t>
            </a:r>
            <a:r>
              <a:rPr lang="ko-KR" altLang="en-US" b="1" dirty="0"/>
              <a:t>군집 행동(</a:t>
            </a:r>
            <a:r>
              <a:rPr lang="ko-KR" altLang="en-US" b="1" dirty="0" err="1"/>
              <a:t>Flocking</a:t>
            </a:r>
            <a:r>
              <a:rPr lang="ko-KR" altLang="en-US" b="1" dirty="0"/>
              <a:t> </a:t>
            </a:r>
            <a:r>
              <a:rPr lang="ko-KR" altLang="en-US" b="1" dirty="0" err="1"/>
              <a:t>behavior</a:t>
            </a:r>
            <a:r>
              <a:rPr lang="ko-KR" altLang="en-US" b="1" dirty="0"/>
              <a:t>)</a:t>
            </a:r>
            <a:r>
              <a:rPr lang="ko-KR" altLang="en-US" dirty="0"/>
              <a:t>을 모델링하기 위한 알고리즘으로, 1986년 </a:t>
            </a:r>
            <a:r>
              <a:rPr lang="ko-KR" altLang="en-US" dirty="0" err="1"/>
              <a:t>Craig</a:t>
            </a:r>
            <a:r>
              <a:rPr lang="ko-KR" altLang="en-US" dirty="0"/>
              <a:t> </a:t>
            </a:r>
            <a:r>
              <a:rPr lang="ko-KR" altLang="en-US" dirty="0" err="1"/>
              <a:t>Reynolds가</a:t>
            </a:r>
            <a:r>
              <a:rPr lang="ko-KR" altLang="en-US" dirty="0"/>
              <a:t> 제안한 군집 인공지능 모델입니다. "</a:t>
            </a:r>
            <a:r>
              <a:rPr lang="ko-KR" altLang="en-US" dirty="0" err="1"/>
              <a:t>Boids"는</a:t>
            </a:r>
            <a:r>
              <a:rPr lang="ko-KR" altLang="en-US" dirty="0"/>
              <a:t> "</a:t>
            </a:r>
            <a:r>
              <a:rPr lang="ko-KR" altLang="en-US" dirty="0" err="1"/>
              <a:t>bird-oid</a:t>
            </a:r>
            <a:r>
              <a:rPr lang="ko-KR" altLang="en-US" dirty="0"/>
              <a:t> </a:t>
            </a:r>
            <a:r>
              <a:rPr lang="ko-KR" altLang="en-US" dirty="0" err="1"/>
              <a:t>objects"의</a:t>
            </a:r>
            <a:r>
              <a:rPr lang="ko-KR" altLang="en-US" dirty="0"/>
              <a:t> </a:t>
            </a:r>
            <a:r>
              <a:rPr lang="ko-KR" altLang="en-US" dirty="0" err="1"/>
              <a:t>줄임말로</a:t>
            </a:r>
            <a:r>
              <a:rPr lang="ko-KR" altLang="en-US" dirty="0"/>
              <a:t>, 새 떼처럼 움직이는 개체들을 의미합니다. 이 알고리즘은 수많은 개체(예: 새, 물고기 등)가 간단한 규칙을 따름으로써 매우 복잡하고 유기적인 집단 움직임을 자연스럽게 만들어내는 것이 특징입니다.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Boids</a:t>
            </a:r>
            <a:r>
              <a:rPr lang="en-US" altLang="ko-KR" dirty="0"/>
              <a:t> </a:t>
            </a:r>
            <a:r>
              <a:rPr lang="ko-KR" altLang="en-US" dirty="0"/>
              <a:t>알고리즘은 </a:t>
            </a:r>
            <a:r>
              <a:rPr lang="ko-KR" altLang="en-US" b="1" dirty="0"/>
              <a:t>각 개체가 주변 </a:t>
            </a:r>
            <a:r>
              <a:rPr lang="ko-KR" altLang="en-US" b="1" dirty="0" err="1"/>
              <a:t>개체들과의</a:t>
            </a:r>
            <a:r>
              <a:rPr lang="ko-KR" altLang="en-US" b="1" dirty="0"/>
              <a:t> 관계를 통해 자신의 움직임을 결정</a:t>
            </a:r>
            <a:r>
              <a:rPr lang="ko-KR" altLang="en-US" dirty="0"/>
              <a:t>하는 로컬</a:t>
            </a:r>
            <a:r>
              <a:rPr lang="en-US" altLang="ko-KR" dirty="0"/>
              <a:t>(</a:t>
            </a:r>
            <a:r>
              <a:rPr lang="ko-KR" altLang="en-US" dirty="0"/>
              <a:t>지역적</a:t>
            </a:r>
            <a:r>
              <a:rPr lang="en-US" altLang="ko-KR" dirty="0"/>
              <a:t>) </a:t>
            </a:r>
            <a:r>
              <a:rPr lang="ko-KR" altLang="en-US" dirty="0"/>
              <a:t>규칙 기반 시스템입니다</a:t>
            </a:r>
            <a:r>
              <a:rPr lang="en-US" altLang="ko-KR" dirty="0"/>
              <a:t>. </a:t>
            </a:r>
            <a:r>
              <a:rPr lang="ko-KR" altLang="en-US" dirty="0"/>
              <a:t>전체 군집을 제어하는 중앙 제어자는 존재하지 않으며</a:t>
            </a:r>
            <a:r>
              <a:rPr lang="en-US" altLang="ko-KR" dirty="0"/>
              <a:t>, </a:t>
            </a:r>
            <a:r>
              <a:rPr lang="ko-KR" altLang="en-US" dirty="0"/>
              <a:t>개별 </a:t>
            </a:r>
            <a:r>
              <a:rPr lang="en-US" altLang="ko-KR" dirty="0" err="1"/>
              <a:t>Boid</a:t>
            </a:r>
            <a:r>
              <a:rPr lang="ko-KR" altLang="en-US" dirty="0"/>
              <a:t>들의 행동만으로 집단 움직임이 형성됩니다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21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48EEF6-E710-43BD-9C6A-FE5AD3FCF43B}"/>
              </a:ext>
            </a:extLst>
          </p:cNvPr>
          <p:cNvSpPr txBox="1"/>
          <p:nvPr/>
        </p:nvSpPr>
        <p:spPr>
          <a:xfrm>
            <a:off x="2697431" y="1305342"/>
            <a:ext cx="67971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Boids</a:t>
            </a:r>
            <a:r>
              <a:rPr lang="ko-KR" altLang="en-US" b="1" dirty="0"/>
              <a:t>의 세 가지 기본 규칙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Separation (</a:t>
            </a:r>
            <a:r>
              <a:rPr lang="ko-KR" altLang="en-US" b="1" dirty="0"/>
              <a:t>분리</a:t>
            </a:r>
            <a:r>
              <a:rPr lang="en-US" altLang="ko-KR" b="1" dirty="0"/>
              <a:t>)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너무 가까이 있는 이웃들과는 거리를 두려는 성향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충돌 방지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구현 예</a:t>
            </a:r>
            <a:r>
              <a:rPr lang="en-US" altLang="ko-KR" dirty="0"/>
              <a:t>: </a:t>
            </a:r>
            <a:r>
              <a:rPr lang="ko-KR" altLang="en-US" dirty="0"/>
              <a:t>가까운 </a:t>
            </a:r>
            <a:r>
              <a:rPr lang="en-US" altLang="ko-KR" dirty="0" err="1"/>
              <a:t>Boid</a:t>
            </a:r>
            <a:r>
              <a:rPr lang="ko-KR" altLang="en-US" dirty="0"/>
              <a:t>가 있으면 반대 방향으로 회피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Alignment (</a:t>
            </a:r>
            <a:r>
              <a:rPr lang="ko-KR" altLang="en-US" b="1" dirty="0"/>
              <a:t>정렬</a:t>
            </a:r>
            <a:r>
              <a:rPr lang="en-US" altLang="ko-KR" b="1" dirty="0"/>
              <a:t>)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이웃 </a:t>
            </a:r>
            <a:r>
              <a:rPr lang="en-US" altLang="ko-KR" dirty="0" err="1"/>
              <a:t>Boid</a:t>
            </a:r>
            <a:r>
              <a:rPr lang="ko-KR" altLang="en-US" dirty="0"/>
              <a:t>들의 평균 이동 방향에 맞추는 성향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군집의 일관된 이동 유지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구현 예</a:t>
            </a:r>
            <a:r>
              <a:rPr lang="en-US" altLang="ko-KR" dirty="0"/>
              <a:t>: </a:t>
            </a:r>
            <a:r>
              <a:rPr lang="ko-KR" altLang="en-US" dirty="0"/>
              <a:t>주변 </a:t>
            </a:r>
            <a:r>
              <a:rPr lang="en-US" altLang="ko-KR" dirty="0" err="1"/>
              <a:t>Boid</a:t>
            </a:r>
            <a:r>
              <a:rPr lang="ko-KR" altLang="en-US" dirty="0"/>
              <a:t>들의 </a:t>
            </a:r>
            <a:r>
              <a:rPr lang="en-US" altLang="ko-KR" dirty="0"/>
              <a:t>velocity </a:t>
            </a:r>
            <a:r>
              <a:rPr lang="ko-KR" altLang="en-US" dirty="0"/>
              <a:t>평균과 현재 방향을 보정</a:t>
            </a:r>
          </a:p>
          <a:p>
            <a:pPr>
              <a:buFont typeface="+mj-lt"/>
              <a:buAutoNum type="arabicPeriod"/>
            </a:pPr>
            <a:r>
              <a:rPr lang="en-US" altLang="ko-KR" b="1" dirty="0"/>
              <a:t>Cohesion (</a:t>
            </a:r>
            <a:r>
              <a:rPr lang="ko-KR" altLang="en-US" b="1" dirty="0"/>
              <a:t>응집</a:t>
            </a:r>
            <a:r>
              <a:rPr lang="en-US" altLang="ko-KR" b="1" dirty="0"/>
              <a:t>)</a:t>
            </a:r>
            <a:endParaRPr lang="ko-KR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이웃 </a:t>
            </a:r>
            <a:r>
              <a:rPr lang="en-US" altLang="ko-KR" dirty="0" err="1"/>
              <a:t>Boid</a:t>
            </a:r>
            <a:r>
              <a:rPr lang="ko-KR" altLang="en-US" dirty="0"/>
              <a:t>들의 중심으로 다가가려는 성향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 err="1"/>
              <a:t>무리지어</a:t>
            </a:r>
            <a:r>
              <a:rPr lang="ko-KR" altLang="en-US" dirty="0"/>
              <a:t> 다니도록 유도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구현 예</a:t>
            </a:r>
            <a:r>
              <a:rPr lang="en-US" altLang="ko-KR" dirty="0"/>
              <a:t>: </a:t>
            </a:r>
            <a:r>
              <a:rPr lang="ko-KR" altLang="en-US" dirty="0"/>
              <a:t>주변 </a:t>
            </a:r>
            <a:r>
              <a:rPr lang="en-US" altLang="ko-KR" dirty="0" err="1"/>
              <a:t>Boid</a:t>
            </a:r>
            <a:r>
              <a:rPr lang="ko-KR" altLang="en-US" dirty="0"/>
              <a:t>들의 위치 평균으로 이동</a:t>
            </a:r>
          </a:p>
        </p:txBody>
      </p:sp>
    </p:spTree>
    <p:extLst>
      <p:ext uri="{BB962C8B-B14F-4D97-AF65-F5344CB8AC3E}">
        <p14:creationId xmlns:p14="http://schemas.microsoft.com/office/powerpoint/2010/main" val="1419648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401993-9602-49C7-97D7-104BE1B3E559}"/>
              </a:ext>
            </a:extLst>
          </p:cNvPr>
          <p:cNvSpPr txBox="1"/>
          <p:nvPr/>
        </p:nvSpPr>
        <p:spPr>
          <a:xfrm>
            <a:off x="3047505" y="2413338"/>
            <a:ext cx="60950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 err="1"/>
              <a:t>Boids</a:t>
            </a:r>
            <a:r>
              <a:rPr lang="ko-KR" altLang="en-US" b="1" dirty="0"/>
              <a:t>의 실제 예시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물고기 떼 </a:t>
            </a:r>
            <a:r>
              <a:rPr lang="en-US" altLang="ko-KR" dirty="0"/>
              <a:t>(school of fish)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새 떼 </a:t>
            </a:r>
            <a:r>
              <a:rPr lang="en-US" altLang="ko-KR" dirty="0"/>
              <a:t>(flock of birds)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군중 시뮬레이션 </a:t>
            </a:r>
            <a:r>
              <a:rPr lang="en-US" altLang="ko-KR" dirty="0"/>
              <a:t>(crowd simulation)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입자 시뮬레이션 </a:t>
            </a:r>
            <a:r>
              <a:rPr lang="en-US" altLang="ko-KR" dirty="0"/>
              <a:t>(particle swarming)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RTS </a:t>
            </a:r>
            <a:r>
              <a:rPr lang="ko-KR" altLang="en-US" dirty="0"/>
              <a:t>게임의 유닛 집단 이동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AI </a:t>
            </a:r>
            <a:r>
              <a:rPr lang="ko-KR" altLang="en-US" dirty="0"/>
              <a:t>기반 생명체 무리</a:t>
            </a:r>
          </a:p>
        </p:txBody>
      </p:sp>
    </p:spTree>
    <p:extLst>
      <p:ext uri="{BB962C8B-B14F-4D97-AF65-F5344CB8AC3E}">
        <p14:creationId xmlns:p14="http://schemas.microsoft.com/office/powerpoint/2010/main" val="51831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224</Words>
  <Application>Microsoft Office PowerPoint</Application>
  <PresentationFormat>와이드스크린</PresentationFormat>
  <Paragraphs>23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Sung Hyun Cho</dc:creator>
  <cp:lastModifiedBy>Sung Hyun Cho</cp:lastModifiedBy>
  <cp:revision>1</cp:revision>
  <dcterms:created xsi:type="dcterms:W3CDTF">2025-05-08T01:00:26Z</dcterms:created>
  <dcterms:modified xsi:type="dcterms:W3CDTF">2025-05-08T01:00:54Z</dcterms:modified>
</cp:coreProperties>
</file>