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8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9ED38A-BE8C-4FAE-B5FE-184E7E0E24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98B0C9F-182B-4026-8DB0-46E613CFC0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2D681B-768C-4536-9192-DE21378D8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7975F-B23E-4843-B6B3-AEBC967D17FB}" type="datetimeFigureOut">
              <a:rPr lang="ko-KR" altLang="en-US" smtClean="0"/>
              <a:t>2025-04-19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20217C-C191-4976-B038-7ACD4119A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9B4BD6-26EE-4F6D-9E8C-742F9D895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014B9-92FA-43B3-AB2D-C334DC392B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2839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36660C-A35C-4CFF-A25F-86B0457BB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4FA7587-BF47-4171-8555-1DD6DACC3A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D59C18-00FF-466F-A388-8EF6645C0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7975F-B23E-4843-B6B3-AEBC967D17FB}" type="datetimeFigureOut">
              <a:rPr lang="ko-KR" altLang="en-US" smtClean="0"/>
              <a:t>2025-04-19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C21DD3-F4BD-41AD-9B79-EC5081998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2B9C7E-F0BF-40B2-9F0C-E525EA42B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014B9-92FA-43B3-AB2D-C334DC392B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6868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A614621-8302-4BC3-A4D4-1A85F7E209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5A69A31-028F-4B63-8664-AA17ECA593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B343DD-3A07-4357-803E-29BFDB01A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7975F-B23E-4843-B6B3-AEBC967D17FB}" type="datetimeFigureOut">
              <a:rPr lang="ko-KR" altLang="en-US" smtClean="0"/>
              <a:t>2025-04-19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595F78-0B1C-4B12-9440-D19868702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ED7944-9150-4DF5-AD59-FCA4A2A04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014B9-92FA-43B3-AB2D-C334DC392B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0124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A49608-E90E-46DB-840B-8AA043A76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8BCAFD-7DEE-42CE-A744-6DCD93F3D6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DE23D8-2ADE-4FED-B675-FE1698DAB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7975F-B23E-4843-B6B3-AEBC967D17FB}" type="datetimeFigureOut">
              <a:rPr lang="ko-KR" altLang="en-US" smtClean="0"/>
              <a:t>2025-04-19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A57FEF-BE26-4668-854E-01ECC4514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A71A14-D1CD-4DD5-A317-FEFBCFB8D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014B9-92FA-43B3-AB2D-C334DC392B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7683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147B67-FEFC-46E8-9FF6-5D01173DA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C2C94C-03C1-442C-8195-212B24CA49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CA182C-1BB2-42A7-ACF6-DB546AA8F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7975F-B23E-4843-B6B3-AEBC967D17FB}" type="datetimeFigureOut">
              <a:rPr lang="ko-KR" altLang="en-US" smtClean="0"/>
              <a:t>2025-04-19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C45649-1724-46D3-827D-33BEBC20C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4C0161-4FA3-4F08-BCF9-EC28D3181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014B9-92FA-43B3-AB2D-C334DC392B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6517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5C9985-9C03-4DD9-BF8C-0CCB451EA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19DECE-A935-4273-8EAE-67F7CA6471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6208C7C-D2EA-47A2-BF5A-2F746C9213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87E57EB-40EE-4866-A23D-8610187E3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7975F-B23E-4843-B6B3-AEBC967D17FB}" type="datetimeFigureOut">
              <a:rPr lang="ko-KR" altLang="en-US" smtClean="0"/>
              <a:t>2025-04-19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E6097A2-A466-48FE-BE03-D48C75FE8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F064C1-EABE-4C7C-B24D-870F9DA01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014B9-92FA-43B3-AB2D-C334DC392B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2833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2C0371-423D-4E6C-819F-1603A8873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01E0D8-50C2-437D-946B-B41C3D4123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746B6F4-AF54-4083-8DD6-8E25422BFD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0E703B9-0DA6-4A9D-B0F9-34AD7314D7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E99F714-C456-439C-91B2-6CF29EB33D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208CB79-2138-4E54-ADCF-4FECAE12B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7975F-B23E-4843-B6B3-AEBC967D17FB}" type="datetimeFigureOut">
              <a:rPr lang="ko-KR" altLang="en-US" smtClean="0"/>
              <a:t>2025-04-19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8ACDE0D-A65B-4C6B-A513-9E0AF8D28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03AEDB4-D894-483B-884F-E3C96929A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014B9-92FA-43B3-AB2D-C334DC392B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8993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5A3B7D-C1F9-4603-B869-8A6926432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303C6A1-7773-4E2D-8E3B-A02D061A4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7975F-B23E-4843-B6B3-AEBC967D17FB}" type="datetimeFigureOut">
              <a:rPr lang="ko-KR" altLang="en-US" smtClean="0"/>
              <a:t>2025-04-19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9895D9E-C165-4BC3-9B8B-4007F4483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F8B2957-7538-483F-A8CE-366914963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014B9-92FA-43B3-AB2D-C334DC392B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303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3BF925B-80BB-4CC8-9830-B12BCE882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7975F-B23E-4843-B6B3-AEBC967D17FB}" type="datetimeFigureOut">
              <a:rPr lang="ko-KR" altLang="en-US" smtClean="0"/>
              <a:t>2025-04-19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F9851FE-F2AF-41A6-B9A0-A5292CBE4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940FC70-A33C-488F-A52C-C09FC7D4C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014B9-92FA-43B3-AB2D-C334DC392B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3997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24251F-1B12-4587-91B7-6276AFE77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6FFED8-4D03-49B4-BCF2-44DEAE449D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A849E55-3508-4EC3-8E8E-817BEE7920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34E6106-409C-464F-91C8-70B10C0DF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7975F-B23E-4843-B6B3-AEBC967D17FB}" type="datetimeFigureOut">
              <a:rPr lang="ko-KR" altLang="en-US" smtClean="0"/>
              <a:t>2025-04-19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EC3CFA-3ECE-4A83-8BC3-A2EBFEEB1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2756E67-EE33-4277-B4FE-E590F8E4A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014B9-92FA-43B3-AB2D-C334DC392B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5685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9DC165-449E-4334-B4D4-3E99DBA81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AD04D6A-5207-42F3-A561-EB57801EB8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44F14DC-3C44-4BC7-A489-D2DA64A932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46B1A73-DF6F-4BF7-8D79-985A505CB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7975F-B23E-4843-B6B3-AEBC967D17FB}" type="datetimeFigureOut">
              <a:rPr lang="ko-KR" altLang="en-US" smtClean="0"/>
              <a:t>2025-04-19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C3036B-C006-4D8F-AF3B-41B79DAEA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0F44339-9BF3-454B-8FF3-4077903A9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014B9-92FA-43B3-AB2D-C334DC392B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0278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20DF004-3E8C-434A-B5C9-D5D6D6EE5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1047E9-5D77-4342-A37E-A48889723A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3C1EE5-432E-4E4C-B1E7-C3CB681B5B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7975F-B23E-4843-B6B3-AEBC967D17FB}" type="datetimeFigureOut">
              <a:rPr lang="ko-KR" altLang="en-US" smtClean="0"/>
              <a:t>2025-04-19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860609-B305-4C89-BFDC-C5A2D2B344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B4178A-C50D-4B9B-B9CD-D28F3A7227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7014B9-92FA-43B3-AB2D-C334DC392B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2480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15CFAD2E-8CC1-4667-BCE4-6AD213C433A2}"/>
              </a:ext>
            </a:extLst>
          </p:cNvPr>
          <p:cNvSpPr/>
          <p:nvPr/>
        </p:nvSpPr>
        <p:spPr>
          <a:xfrm>
            <a:off x="2770909" y="2811483"/>
            <a:ext cx="2066307" cy="1235034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solidFill>
                  <a:schemeClr val="tx1"/>
                </a:solidFill>
              </a:rPr>
              <a:t>Idle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tx2">
                    <a:lumMod val="50000"/>
                  </a:schemeClr>
                </a:solidFill>
              </a:rPr>
              <a:t>_</a:t>
            </a:r>
            <a:r>
              <a:rPr lang="en-US" altLang="ko-KR" sz="1400" dirty="0" err="1">
                <a:solidFill>
                  <a:schemeClr val="tx2">
                    <a:lumMod val="50000"/>
                  </a:schemeClr>
                </a:solidFill>
              </a:rPr>
              <a:t>physics_process</a:t>
            </a:r>
            <a:r>
              <a:rPr lang="en-US" altLang="ko-KR" sz="1400" dirty="0">
                <a:solidFill>
                  <a:schemeClr val="tx2">
                    <a:lumMod val="50000"/>
                  </a:schemeClr>
                </a:solidFill>
              </a:rPr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tx2">
                    <a:lumMod val="50000"/>
                  </a:schemeClr>
                </a:solidFill>
              </a:rPr>
              <a:t>enter()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tx2">
                    <a:lumMod val="50000"/>
                  </a:schemeClr>
                </a:solidFill>
              </a:rPr>
              <a:t>Exit()</a:t>
            </a:r>
            <a:endParaRPr lang="ko-KR" altLang="en-US" sz="1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B9709555-A952-4563-AF9D-6422A01C310B}"/>
              </a:ext>
            </a:extLst>
          </p:cNvPr>
          <p:cNvSpPr/>
          <p:nvPr/>
        </p:nvSpPr>
        <p:spPr>
          <a:xfrm>
            <a:off x="6772892" y="2811483"/>
            <a:ext cx="2066307" cy="1235034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solidFill>
                  <a:schemeClr val="tx1"/>
                </a:solidFill>
              </a:rPr>
              <a:t>Run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tx2">
                    <a:lumMod val="50000"/>
                  </a:schemeClr>
                </a:solidFill>
              </a:rPr>
              <a:t>_</a:t>
            </a:r>
            <a:r>
              <a:rPr lang="en-US" altLang="ko-KR" sz="1400" dirty="0" err="1">
                <a:solidFill>
                  <a:schemeClr val="tx2">
                    <a:lumMod val="50000"/>
                  </a:schemeClr>
                </a:solidFill>
              </a:rPr>
              <a:t>physics_process</a:t>
            </a:r>
            <a:r>
              <a:rPr lang="en-US" altLang="ko-KR" sz="1400" dirty="0">
                <a:solidFill>
                  <a:schemeClr val="tx2">
                    <a:lumMod val="50000"/>
                  </a:schemeClr>
                </a:solidFill>
              </a:rPr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tx2">
                    <a:lumMod val="50000"/>
                  </a:schemeClr>
                </a:solidFill>
              </a:rPr>
              <a:t>enter()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tx2">
                    <a:lumMod val="50000"/>
                  </a:schemeClr>
                </a:solidFill>
              </a:rPr>
              <a:t>Exit()</a:t>
            </a:r>
            <a:endParaRPr lang="ko-KR" altLang="en-US" sz="1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1F7EEB39-3B83-4426-836D-E3E204353C37}"/>
              </a:ext>
            </a:extLst>
          </p:cNvPr>
          <p:cNvSpPr/>
          <p:nvPr/>
        </p:nvSpPr>
        <p:spPr>
          <a:xfrm>
            <a:off x="6772893" y="733301"/>
            <a:ext cx="2066307" cy="1235034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solidFill>
                  <a:schemeClr val="tx1"/>
                </a:solidFill>
              </a:rPr>
              <a:t>Jump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tx2">
                    <a:lumMod val="50000"/>
                  </a:schemeClr>
                </a:solidFill>
              </a:rPr>
              <a:t>_</a:t>
            </a:r>
            <a:r>
              <a:rPr lang="en-US" altLang="ko-KR" sz="1400" dirty="0" err="1">
                <a:solidFill>
                  <a:schemeClr val="tx2">
                    <a:lumMod val="50000"/>
                  </a:schemeClr>
                </a:solidFill>
              </a:rPr>
              <a:t>physics_process</a:t>
            </a:r>
            <a:r>
              <a:rPr lang="en-US" altLang="ko-KR" sz="1400" dirty="0">
                <a:solidFill>
                  <a:schemeClr val="tx2">
                    <a:lumMod val="50000"/>
                  </a:schemeClr>
                </a:solidFill>
              </a:rPr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tx2">
                    <a:lumMod val="50000"/>
                  </a:schemeClr>
                </a:solidFill>
              </a:rPr>
              <a:t>enter()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tx2">
                    <a:lumMod val="50000"/>
                  </a:schemeClr>
                </a:solidFill>
              </a:rPr>
              <a:t>Exit()</a:t>
            </a:r>
            <a:endParaRPr lang="ko-KR" altLang="en-US" sz="1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181E148C-F31C-4BA5-B5D8-7EE55DCC44F7}"/>
              </a:ext>
            </a:extLst>
          </p:cNvPr>
          <p:cNvSpPr/>
          <p:nvPr/>
        </p:nvSpPr>
        <p:spPr>
          <a:xfrm>
            <a:off x="6772891" y="4889665"/>
            <a:ext cx="2066307" cy="1235034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solidFill>
                  <a:schemeClr val="tx1"/>
                </a:solidFill>
              </a:rPr>
              <a:t>Crouch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tx2">
                    <a:lumMod val="50000"/>
                  </a:schemeClr>
                </a:solidFill>
              </a:rPr>
              <a:t>_</a:t>
            </a:r>
            <a:r>
              <a:rPr lang="en-US" altLang="ko-KR" sz="1400" dirty="0" err="1">
                <a:solidFill>
                  <a:schemeClr val="tx2">
                    <a:lumMod val="50000"/>
                  </a:schemeClr>
                </a:solidFill>
              </a:rPr>
              <a:t>physics_process</a:t>
            </a:r>
            <a:r>
              <a:rPr lang="en-US" altLang="ko-KR" sz="1400" dirty="0">
                <a:solidFill>
                  <a:schemeClr val="tx2">
                    <a:lumMod val="50000"/>
                  </a:schemeClr>
                </a:solidFill>
              </a:rPr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tx2">
                    <a:lumMod val="50000"/>
                  </a:schemeClr>
                </a:solidFill>
              </a:rPr>
              <a:t>enter()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tx2">
                    <a:lumMod val="50000"/>
                  </a:schemeClr>
                </a:solidFill>
              </a:rPr>
              <a:t>Exit()</a:t>
            </a:r>
            <a:endParaRPr lang="ko-KR" altLang="en-US" sz="1400" dirty="0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A09495BC-9A43-4312-9048-4646D644F0A7}"/>
              </a:ext>
            </a:extLst>
          </p:cNvPr>
          <p:cNvCxnSpPr>
            <a:stCxn id="4" idx="0"/>
            <a:endCxn id="6" idx="1"/>
          </p:cNvCxnSpPr>
          <p:nvPr/>
        </p:nvCxnSpPr>
        <p:spPr>
          <a:xfrm rot="5400000" flipH="1" flipV="1">
            <a:off x="4558146" y="596736"/>
            <a:ext cx="1460665" cy="2968830"/>
          </a:xfrm>
          <a:prstGeom prst="bentConnector2">
            <a:avLst/>
          </a:prstGeom>
          <a:ln w="762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A500A398-5015-479A-AC5D-9DBE9452682B}"/>
              </a:ext>
            </a:extLst>
          </p:cNvPr>
          <p:cNvCxnSpPr>
            <a:stCxn id="5" idx="0"/>
            <a:endCxn id="6" idx="2"/>
          </p:cNvCxnSpPr>
          <p:nvPr/>
        </p:nvCxnSpPr>
        <p:spPr>
          <a:xfrm flipV="1">
            <a:off x="7806046" y="1968335"/>
            <a:ext cx="1" cy="843148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0B9F87A0-A35F-48FC-9BE5-9B190802AF65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4837216" y="3429000"/>
            <a:ext cx="1935676" cy="0"/>
          </a:xfrm>
          <a:prstGeom prst="straightConnector1">
            <a:avLst/>
          </a:prstGeom>
          <a:ln w="762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06E35622-053E-484A-9EB0-D743E0E4AC85}"/>
              </a:ext>
            </a:extLst>
          </p:cNvPr>
          <p:cNvCxnSpPr>
            <a:cxnSpLocks/>
            <a:stCxn id="4" idx="2"/>
            <a:endCxn id="7" idx="1"/>
          </p:cNvCxnSpPr>
          <p:nvPr/>
        </p:nvCxnSpPr>
        <p:spPr>
          <a:xfrm rot="16200000" flipH="1">
            <a:off x="4558145" y="3292435"/>
            <a:ext cx="1460665" cy="2968828"/>
          </a:xfrm>
          <a:prstGeom prst="bentConnector2">
            <a:avLst/>
          </a:prstGeom>
          <a:ln w="762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98973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40</Words>
  <Application>Microsoft Office PowerPoint</Application>
  <PresentationFormat>와이드스크린</PresentationFormat>
  <Paragraphs>16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Sung Hyun Cho</dc:creator>
  <cp:lastModifiedBy>Sung Hyun Cho</cp:lastModifiedBy>
  <cp:revision>15</cp:revision>
  <dcterms:created xsi:type="dcterms:W3CDTF">2025-04-19T04:19:35Z</dcterms:created>
  <dcterms:modified xsi:type="dcterms:W3CDTF">2025-04-19T04:30:55Z</dcterms:modified>
</cp:coreProperties>
</file>