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ED38A-BE8C-4FAE-B5FE-184E7E0E2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B0C9F-182B-4026-8DB0-46E613CFC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D681B-768C-4536-9192-DE21378D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0217C-C191-4976-B038-7ACD4119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B4BD6-26EE-4F6D-9E8C-742F9D89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3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6660C-A35C-4CFF-A25F-86B0457B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A7587-BF47-4171-8555-1DD6DACC3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59C18-00FF-466F-A388-8EF6645C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21DD3-F4BD-41AD-9B79-EC508199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B9C7E-F0BF-40B2-9F0C-E525EA42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6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614621-8302-4BC3-A4D4-1A85F7E20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69A31-028F-4B63-8664-AA17ECA59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343DD-3A07-4357-803E-29BFDB01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95F78-0B1C-4B12-9440-D1986870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D7944-9150-4DF5-AD59-FCA4A2A0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2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49608-E90E-46DB-840B-8AA043A7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BCAFD-7DEE-42CE-A744-6DCD93F3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E23D8-2ADE-4FED-B675-FE1698DA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57FEF-BE26-4668-854E-01ECC451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71A14-D1CD-4DD5-A317-FEFBCFB8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47B67-FEFC-46E8-9FF6-5D01173D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C94C-03C1-442C-8195-212B24CA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A182C-1BB2-42A7-ACF6-DB546AA8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45649-1724-46D3-827D-33BEBC20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C0161-4FA3-4F08-BCF9-EC28D318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1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C9985-9C03-4DD9-BF8C-0CCB451E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9DECE-A935-4273-8EAE-67F7CA647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208C7C-D2EA-47A2-BF5A-2F746C921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7E57EB-40EE-4866-A23D-8610187E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097A2-A466-48FE-BE03-D48C75FE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064C1-EABE-4C7C-B24D-870F9DA0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3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C0371-423D-4E6C-819F-1603A887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E0D8-50C2-437D-946B-B41C3D412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6B6F4-AF54-4083-8DD6-8E25422BF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E703B9-0DA6-4A9D-B0F9-34AD7314D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99F714-C456-439C-91B2-6CF29EB33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08CB79-2138-4E54-ADCF-4FECAE12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ACDE0D-A65B-4C6B-A513-9E0AF8D2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3AEDB4-D894-483B-884F-E3C96929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9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A3B7D-C1F9-4603-B869-8A692643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03C6A1-7773-4E2D-8E3B-A02D061A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895D9E-C165-4BC3-9B8B-4007F448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8B2957-7538-483F-A8CE-36691496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BF925B-80BB-4CC8-9830-B12BCE88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851FE-F2AF-41A6-B9A0-A5292CBE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0FC70-A33C-488F-A52C-C09FC7D4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9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4251F-1B12-4587-91B7-6276AFE7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FFED8-4D03-49B4-BCF2-44DEAE449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49E55-3508-4EC3-8E8E-817BEE792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4E6106-409C-464F-91C8-70B10C0D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3CFA-3ECE-4A83-8BC3-A2EBFEEB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56E67-EE33-4277-B4FE-E590F8E4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8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DC165-449E-4334-B4D4-3E99DBA8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D04D6A-5207-42F3-A561-EB57801E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F14DC-3C44-4BC7-A489-D2DA64A9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6B1A73-DF6F-4BF7-8D79-985A505C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C3036B-C006-4D8F-AF3B-41B79DAE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44339-9BF3-454B-8FF3-4077903A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7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0DF004-3E8C-434A-B5C9-D5D6D6EE5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047E9-5D77-4342-A37E-A48889723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C1EE5-432E-4E4C-B1E7-C3CB681B5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60609-B305-4C89-BFDC-C5A2D2B34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4178A-C50D-4B9B-B9CD-D28F3A722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8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0B0ED39-59F5-4C70-A02A-1B2E3B00F6C3}"/>
              </a:ext>
            </a:extLst>
          </p:cNvPr>
          <p:cNvSpPr/>
          <p:nvPr/>
        </p:nvSpPr>
        <p:spPr>
          <a:xfrm>
            <a:off x="503712" y="34905"/>
            <a:ext cx="11184576" cy="6788191"/>
          </a:xfrm>
          <a:prstGeom prst="roundRect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8F403D2-4470-4CAE-87C1-8AEA82833A85}"/>
              </a:ext>
            </a:extLst>
          </p:cNvPr>
          <p:cNvSpPr/>
          <p:nvPr/>
        </p:nvSpPr>
        <p:spPr>
          <a:xfrm>
            <a:off x="2738250" y="255722"/>
            <a:ext cx="8779824" cy="6161366"/>
          </a:xfrm>
          <a:prstGeom prst="round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5CFAD2E-8CC1-4667-BCE4-6AD213C433A2}"/>
              </a:ext>
            </a:extLst>
          </p:cNvPr>
          <p:cNvSpPr/>
          <p:nvPr/>
        </p:nvSpPr>
        <p:spPr>
          <a:xfrm>
            <a:off x="4803689" y="2811484"/>
            <a:ext cx="2066307" cy="123503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Idle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_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</a:rPr>
              <a:t>physics_process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enter()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Exit()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9709555-A952-4563-AF9D-6422A01C310B}"/>
              </a:ext>
            </a:extLst>
          </p:cNvPr>
          <p:cNvSpPr/>
          <p:nvPr/>
        </p:nvSpPr>
        <p:spPr>
          <a:xfrm>
            <a:off x="8805672" y="2811484"/>
            <a:ext cx="2066307" cy="123503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_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</a:rPr>
              <a:t>physics_process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enter()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Exit()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F7EEB39-3B83-4426-836D-E3E204353C37}"/>
              </a:ext>
            </a:extLst>
          </p:cNvPr>
          <p:cNvSpPr/>
          <p:nvPr/>
        </p:nvSpPr>
        <p:spPr>
          <a:xfrm>
            <a:off x="8805673" y="733302"/>
            <a:ext cx="2066307" cy="123503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Jump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_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</a:rPr>
              <a:t>physics_process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enter()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Exit()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81E148C-F31C-4BA5-B5D8-7EE55DCC44F7}"/>
              </a:ext>
            </a:extLst>
          </p:cNvPr>
          <p:cNvSpPr/>
          <p:nvPr/>
        </p:nvSpPr>
        <p:spPr>
          <a:xfrm>
            <a:off x="8805671" y="4889666"/>
            <a:ext cx="2066307" cy="123503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Crouch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_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</a:rPr>
              <a:t>physics_process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enter()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Exit()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09495BC-9A43-4312-9048-4646D644F0A7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6590926" y="596737"/>
            <a:ext cx="1460665" cy="2968830"/>
          </a:xfrm>
          <a:prstGeom prst="bentConnector2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500A398-5015-479A-AC5D-9DBE9452682B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9838826" y="1968336"/>
            <a:ext cx="1" cy="84314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B9F87A0-A35F-48FC-9BE5-9B190802AF6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869996" y="3429001"/>
            <a:ext cx="1935676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6E35622-053E-484A-9EB0-D743E0E4AC85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6590925" y="3292436"/>
            <a:ext cx="1460665" cy="2968828"/>
          </a:xfrm>
          <a:prstGeom prst="bentConnector2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BF4A3B-0ED5-43D2-AEEB-C6F370861F36}"/>
              </a:ext>
            </a:extLst>
          </p:cNvPr>
          <p:cNvSpPr txBox="1"/>
          <p:nvPr/>
        </p:nvSpPr>
        <p:spPr>
          <a:xfrm>
            <a:off x="3320142" y="440914"/>
            <a:ext cx="296709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50000"/>
                  </a:schemeClr>
                </a:solidFill>
              </a:rPr>
              <a:t>State</a:t>
            </a:r>
            <a:r>
              <a:rPr lang="ko-KR" altLang="en-US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2">
                    <a:lumMod val="50000"/>
                  </a:schemeClr>
                </a:solidFill>
              </a:rPr>
              <a:t>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</a:rPr>
              <a:t>change_state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()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788E9B-1072-4007-A2DF-C2B0B92578F7}"/>
              </a:ext>
            </a:extLst>
          </p:cNvPr>
          <p:cNvSpPr txBox="1"/>
          <p:nvPr/>
        </p:nvSpPr>
        <p:spPr>
          <a:xfrm>
            <a:off x="980704" y="440914"/>
            <a:ext cx="147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3">
                    <a:lumMod val="50000"/>
                  </a:schemeClr>
                </a:solidFill>
              </a:rPr>
              <a:t>Player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9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47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 Hyun Cho</dc:creator>
  <cp:lastModifiedBy>Sung Hyun Cho</cp:lastModifiedBy>
  <cp:revision>23</cp:revision>
  <dcterms:created xsi:type="dcterms:W3CDTF">2025-04-19T04:19:35Z</dcterms:created>
  <dcterms:modified xsi:type="dcterms:W3CDTF">2025-04-19T04:40:18Z</dcterms:modified>
</cp:coreProperties>
</file>