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478CBF"/>
    <a:srgbClr val="36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4F993-8F1C-44A2-B8E5-93707585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4D977-7D68-4DCE-86A4-E37D181D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CAB4-82C2-4C18-962E-95CDB1CB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373FF-EBE3-4A3D-94DD-7563AE44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2A051-444D-42FE-8901-CBE1B2B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70C4-4DF6-4885-901B-619DB8DA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9A52F-841C-4C59-8570-0AD98CF7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5C020-E56A-48E4-8838-3CF8A05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656F5-162F-4545-BBDE-11688E2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2787E-2C22-4F1A-A08E-0DE9A5A1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5E2837-AACE-45A7-9827-4D01D34B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FDD9A-864F-40C9-A0FE-8798114A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85022-7155-4DAF-A979-BC18D2D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7B7B8-F90D-439E-83C0-3F9A22D0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C36D-AC64-434C-B2E1-ACACEE7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0CA3-6765-4CDA-B270-AE57C59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E0233-272B-42BE-909D-8A582965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54884-CEB1-492D-89D0-E4F15EA7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D87EB-BBD3-43FA-802F-1CD7495E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014F0-3A20-48CD-98C5-51B932B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03EB6-1761-49DD-A093-C72E4F0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FDDD8-D1DF-482B-BF63-CCEA94F5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D8232-EC2A-47C9-9D5B-6CA8E3B4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AA43-BCFB-4255-A246-B8D1818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2383-1A5F-4755-BC47-EC1B97F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DE82-870C-4926-A55D-F09ECFDF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67D19-1571-4EDE-9CC1-C8F7179A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8622E-0614-41C4-8D21-1144A4B8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F0D64-86D3-4A13-A9F3-1BA16D5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2DE09-6DC1-4D90-A01B-E896AACA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4DFC-1C5E-4440-8F4B-13CA3CFA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2FD7-D720-4F5D-A9B9-35C1C82E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3AA82-ED64-4A46-84DD-D23CD335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62048-7794-4D40-BBD1-2AE8291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6CAED-A6C1-4C43-A9DD-3612B780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87F7B7-AAEB-418A-ACE7-29EA5C3D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DC9BC-D7AA-4175-A92D-5CE85046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943364-10C9-439D-9336-2F4755A4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EA34B-478F-4CCD-9153-121ADB4E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9BCD8-2D5F-4986-AFF8-BA9B9DB1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B9677D-8364-4ECC-8B70-1A4B2C8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5EA14-6A09-42C4-BB06-C50F2846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CC9E5-570F-4844-83DF-14ECF7B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C31E3-04F2-4176-BF22-2C01E25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446988-3419-4DE2-A13D-30C7789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BC486-99B5-4E53-80EB-AC15BC0D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2D55-7800-4DC0-8DAF-3C29A713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3CBCF-016B-4FF4-9AD7-4607E149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ACB50-FC83-4223-8B58-104FBF4D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A8ACA-D6B6-4D4A-A06D-530FC463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3AE92-8E96-4BB2-83DF-14F8B2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67D62-EF52-4BF3-B9D2-F7339B1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20661-93BA-49F8-9AF1-29A65BF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1BF43-21E2-4EB0-B7A7-91D63CE4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D9B9D-176F-4C4B-8582-E5DEA47D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48DC0-52EB-4CEA-8592-274AA06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BE850-B3E1-4C92-B19C-8A766D78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F4A0D-4714-476A-BE6D-5267A74E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B56CF-E6B4-466E-853D-1DCB3015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2673D-CC1C-4D20-9106-C8EFCEFB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37743-C947-4410-BEDE-623574341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DA8C-2DFA-4B67-82AE-58CC9BF3215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35E75-7317-43BC-9524-C3F83B84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2B1CB-B3BA-4D95-AF70-3E9845DF7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2516079" y="397823"/>
            <a:ext cx="7159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Object Pooling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작동 흐름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B0A1F0F-CF2E-4AC8-89EA-7999F735AD87}"/>
              </a:ext>
            </a:extLst>
          </p:cNvPr>
          <p:cNvGrpSpPr/>
          <p:nvPr/>
        </p:nvGrpSpPr>
        <p:grpSpPr>
          <a:xfrm>
            <a:off x="1568229" y="1959517"/>
            <a:ext cx="9000001" cy="2862322"/>
            <a:chOff x="992344" y="1474280"/>
            <a:chExt cx="9000001" cy="2862322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63194FB-21E9-4C9F-91D2-9255F46502E2}"/>
                </a:ext>
              </a:extLst>
            </p:cNvPr>
            <p:cNvSpPr/>
            <p:nvPr/>
          </p:nvSpPr>
          <p:spPr>
            <a:xfrm>
              <a:off x="992344" y="1474280"/>
              <a:ext cx="2880000" cy="2862322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Object</a:t>
              </a:r>
              <a:r>
                <a:rPr lang="ko-KR" altLang="en-US" sz="2400" dirty="0"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 </a:t>
              </a:r>
              <a:r>
                <a:rPr lang="en-US" altLang="ko-KR" sz="2400" dirty="0"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Pool</a:t>
              </a:r>
            </a:p>
            <a:p>
              <a:pPr algn="ctr"/>
              <a:r>
                <a:rPr lang="en-US" altLang="ko-KR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(Autoload)</a:t>
              </a:r>
              <a:endPara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64604C-7201-4569-B578-BB6A0A7114C7}"/>
                </a:ext>
              </a:extLst>
            </p:cNvPr>
            <p:cNvSpPr txBox="1"/>
            <p:nvPr/>
          </p:nvSpPr>
          <p:spPr>
            <a:xfrm>
              <a:off x="3872345" y="1474280"/>
              <a:ext cx="6120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설정값만큼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 프로젝트 시작 시 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bullet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을 </a:t>
              </a:r>
              <a:r>
                <a:rPr lang="ko-KR" altLang="en-US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생성해둠</a:t>
              </a:r>
              <a:endPara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_</a:t>
              </a:r>
              <a:r>
                <a:rPr lang="en-US" altLang="ko-KR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init_bullet_pool</a:t>
              </a:r>
              <a:r>
                <a:rPr lang="en-US" altLang="ko-KR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Bullet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을 현재 생성해둔 개수보다 더 많이 사용할 상황이 오면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실시간으로 추가 생성</a:t>
              </a:r>
              <a:endPara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get_bullet</a:t>
              </a:r>
              <a:r>
                <a:rPr lang="en-US" altLang="ko-KR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bullet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을 사용하지 </a:t>
              </a:r>
              <a:r>
                <a:rPr lang="ko-KR" altLang="en-US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않은지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 일정 시간이 지나면 </a:t>
              </a:r>
              <a:r>
                <a:rPr lang="ko-KR" altLang="en-US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설정값까지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pool</a:t>
              </a: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을 줄임</a:t>
              </a:r>
              <a:endPara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_</a:t>
              </a:r>
              <a:r>
                <a:rPr lang="en-US" altLang="ko-KR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shrink_bullet_pool</a:t>
              </a:r>
              <a:r>
                <a:rPr lang="en-US" altLang="ko-KR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()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17E2F0-11F4-4728-93B0-3C5304784BF3}"/>
              </a:ext>
            </a:extLst>
          </p:cNvPr>
          <p:cNvGrpSpPr/>
          <p:nvPr/>
        </p:nvGrpSpPr>
        <p:grpSpPr>
          <a:xfrm>
            <a:off x="1568229" y="5480971"/>
            <a:ext cx="9000001" cy="646331"/>
            <a:chOff x="992344" y="1474280"/>
            <a:chExt cx="9000001" cy="64633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7C05501-F82D-440F-AED1-E5E98346BC67}"/>
                </a:ext>
              </a:extLst>
            </p:cNvPr>
            <p:cNvSpPr/>
            <p:nvPr/>
          </p:nvSpPr>
          <p:spPr>
            <a:xfrm>
              <a:off x="992344" y="1474280"/>
              <a:ext cx="2880000" cy="646331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Bullet</a:t>
              </a:r>
              <a:endPara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65A22E-2E6C-44DD-9447-96DFFA968B1D}"/>
                </a:ext>
              </a:extLst>
            </p:cNvPr>
            <p:cNvSpPr txBox="1"/>
            <p:nvPr/>
          </p:nvSpPr>
          <p:spPr>
            <a:xfrm>
              <a:off x="3872345" y="1474280"/>
              <a:ext cx="61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사용 여부에 따라 관련 연산들을 모두 켜거나 끔</a:t>
              </a:r>
              <a:endPara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set_using_bullet</a:t>
              </a:r>
              <a:r>
                <a:rPr lang="en-US" altLang="ko-KR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89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73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배스킨라빈스 B</vt:lpstr>
      <vt:lpstr>태나다체 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83</cp:revision>
  <dcterms:created xsi:type="dcterms:W3CDTF">2025-05-30T02:31:32Z</dcterms:created>
  <dcterms:modified xsi:type="dcterms:W3CDTF">2025-07-01T04:10:54Z</dcterms:modified>
</cp:coreProperties>
</file>