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E58AF-C6F6-4B1E-B8F0-AC18AAFE0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8EF96-8797-4CF1-87B2-7135E89C3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000DE-A78B-4FF6-A1CB-9A95F89E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7D85D-DF9E-4385-AE89-2C83794A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4DABE-12F6-41E0-95F2-265CE87A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3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E547F-F066-41D4-B2A8-F28CA110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F4B33-F21C-4F7C-88DD-BEA6BB440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CA118-708D-402D-82E7-C4B7B05F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D8707-5156-48F3-95C0-3DF1126C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91276-66A0-474B-BBF3-B50B5F43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1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81A58D-CF28-4A89-AF50-8D6DD35DB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6F5768-9C81-497A-A299-41FD41024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6AC50-559F-4244-AAFD-F9188867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C2A62-367D-44B3-BE4A-C3375C43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EA1C7-8E29-449A-8D98-A10532ED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12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9A271-4A59-4679-A31E-4F0F0600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95B91-A9A1-49EB-AD98-ECF95279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72690-60AF-401F-BB76-C5210892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A9F39-6014-41CE-AC14-8A358F2F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DF5DF-2046-4204-8057-2FB3E6F7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1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47946-6B73-4293-929E-41BAE045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10AC8-E90D-4051-9BD5-E3C7C09AF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26640-F39E-423C-90E1-AF291EE8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A32B6-F139-4AF3-98CC-1BDF5A96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5D218-206A-4286-BAC8-52C5229E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4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A66E8-9FEA-41A8-8CA8-713E0AB9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CB1D6-2F19-4EED-AFF5-2AB3EABA3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4910DE-7F14-4E71-8C04-52393D723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F50F9-0F29-4421-8F8C-F38BC40C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B0943-7665-449E-B299-1026E6EE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D0B2C-60DF-4CCB-9D91-B5A16E85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5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90619-3B61-4FF4-87EA-47CF8298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9F8506-C8E3-458E-BBA5-1442B7A03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B10FC-D1FD-420A-B751-63B77637D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931E19-F92D-4D29-8E69-027CC53E7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7DCAC6-8904-4ECD-98FB-9AF18A872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0C408E-1026-4EF9-AA45-9B25682F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6BE104-9B2C-4AD1-B7FA-00B47478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C7562-F6DD-4D24-82A4-9095D124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6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34BE3-9ED2-4ED5-AF90-392358B7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AD3B-0819-40CA-B3F2-59D9165A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5347BF-6244-4276-8639-E1CB0C17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B426E-EE50-4A64-B4C9-3773C4F5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7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4145F8-7854-44D8-985A-6F240504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FD9B91-C7E9-44F4-8F63-5A563004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259C18-F6A4-420F-A1E3-D2979D1B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7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8FC81-E665-48C1-A75B-0EC392B5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26FDA-2DE5-49DD-BE96-81F8F4E4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32CEEE-D59C-48FD-AB34-97C4E7BA2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177608-C04B-4088-B6D5-DA49E179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6E943-E1F6-4EA8-A403-1A475C79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4B369A-4FC7-4BB0-989D-D9E7014D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5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1B4C9-EF19-49D4-8B43-F6F53164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13DBE4-A483-4CE0-A80E-EB0F06F46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09D2E-AE9C-406A-8A06-A976D9F39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FACAB-04CC-4484-99D3-2DAA5BF1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D618CF-97BD-446F-8AE7-DFFDFBCD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5D31C8-2AD0-4FB1-8207-4FCCCD17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4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093D45-9D33-499A-81EE-6FBAA9A3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1893B-B9A3-4C2F-954C-18F4CC7F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FFC21-9EE5-441F-8767-E48A73161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0821-8B1D-4CBC-B245-62887687FB7B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2D238-EEC4-4FA7-BD05-CF80F3B7D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44ABB-69B2-498C-A256-D718CB23A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7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8DA9A0-646D-4BBC-865C-5347AEDE3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03A48-463D-484B-B651-5AE44B5E8F60}"/>
              </a:ext>
            </a:extLst>
          </p:cNvPr>
          <p:cNvSpPr txBox="1"/>
          <p:nvPr/>
        </p:nvSpPr>
        <p:spPr>
          <a:xfrm>
            <a:off x="1977620" y="2397948"/>
            <a:ext cx="82367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Shader</a:t>
            </a:r>
            <a:r>
              <a:rPr lang="ko-KR" altLang="en-US" sz="32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는 </a:t>
            </a:r>
            <a:r>
              <a:rPr lang="en-US" altLang="ko-K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GPU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에서 실행되는 특별한 코드</a:t>
            </a:r>
            <a:endParaRPr lang="en-US" altLang="ko-KR" sz="3200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3200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보통 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이미지에 어떻게 색을 칠할지</a:t>
            </a:r>
            <a:r>
              <a:rPr lang="ko-KR" altLang="en-US" sz="32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결정해주는 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작은 프로그램</a:t>
            </a:r>
            <a:r>
              <a:rPr lang="ko-KR" altLang="en-US" sz="32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이라고 생각하면 됨</a:t>
            </a:r>
            <a:endParaRPr lang="en-US" altLang="ko-KR" sz="2400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A17E4-2DDB-4B93-9576-1F677FD33C74}"/>
              </a:ext>
            </a:extLst>
          </p:cNvPr>
          <p:cNvSpPr txBox="1"/>
          <p:nvPr/>
        </p:nvSpPr>
        <p:spPr>
          <a:xfrm>
            <a:off x="3826799" y="397823"/>
            <a:ext cx="4538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Shader(</a:t>
            </a:r>
            <a:r>
              <a:rPr lang="ko-KR" alt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셰이더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)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란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7A1348-A3CE-4DA5-9D84-5DB1886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-1679702" y="-1168087"/>
            <a:ext cx="2741223" cy="2741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86BD98-BEF1-4770-8C54-2A0C065A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10618517" y="4947062"/>
            <a:ext cx="2741223" cy="27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5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8DA9A0-646D-4BBC-865C-5347AEDE3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03A48-463D-484B-B651-5AE44B5E8F60}"/>
              </a:ext>
            </a:extLst>
          </p:cNvPr>
          <p:cNvSpPr txBox="1"/>
          <p:nvPr/>
        </p:nvSpPr>
        <p:spPr>
          <a:xfrm>
            <a:off x="2038805" y="1905506"/>
            <a:ext cx="811439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Vertex Shader(</a:t>
            </a:r>
            <a:r>
              <a:rPr lang="ko-KR" alt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버텍스</a:t>
            </a:r>
            <a:r>
              <a:rPr lang="ko-KR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셰이더</a:t>
            </a:r>
            <a:r>
              <a:rPr lang="en-US" altLang="ko-K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3D </a:t>
            </a:r>
            <a:r>
              <a:rPr lang="ko-KR" altLang="en-US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모델을 구성하는 각 점인 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Vertex(</a:t>
            </a:r>
            <a:r>
              <a:rPr lang="ko-KR" alt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버텍스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위치를 변환하는 역할</a:t>
            </a:r>
            <a:r>
              <a:rPr lang="ko-KR" altLang="en-US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을 함</a:t>
            </a:r>
            <a:endParaRPr lang="en-US" altLang="ko-KR" sz="2400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Fragment Shader(</a:t>
            </a:r>
            <a:r>
              <a:rPr lang="ko-KR" alt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프래그먼트</a:t>
            </a:r>
            <a:r>
              <a:rPr lang="ko-KR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셰이더</a:t>
            </a:r>
            <a:r>
              <a:rPr lang="en-US" altLang="ko-K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)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화면에 그려질 각 픽셀인</a:t>
            </a:r>
            <a:r>
              <a:rPr lang="en-US" altLang="ko-KR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Fragment(</a:t>
            </a:r>
            <a:r>
              <a:rPr lang="ko-KR" alt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프래그먼트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최종 색상을 결정하는 역할</a:t>
            </a:r>
            <a:r>
              <a:rPr lang="ko-KR" altLang="en-US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을 함</a:t>
            </a:r>
            <a:endParaRPr lang="en-US" altLang="ko-KR" sz="2400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A17E4-2DDB-4B93-9576-1F677FD33C74}"/>
              </a:ext>
            </a:extLst>
          </p:cNvPr>
          <p:cNvSpPr txBox="1"/>
          <p:nvPr/>
        </p:nvSpPr>
        <p:spPr>
          <a:xfrm>
            <a:off x="3015681" y="397823"/>
            <a:ext cx="6160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Shader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의 두 가지 주요 종류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7A1348-A3CE-4DA5-9D84-5DB1886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-1679702" y="-1168087"/>
            <a:ext cx="2741223" cy="2741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86BD98-BEF1-4770-8C54-2A0C065A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10618517" y="4947062"/>
            <a:ext cx="2741223" cy="27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3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69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배스킨라빈스 R</vt:lpstr>
      <vt:lpstr>태나다체 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 Hyun Cho</dc:creator>
  <cp:lastModifiedBy>Sung Hyun</cp:lastModifiedBy>
  <cp:revision>63</cp:revision>
  <dcterms:created xsi:type="dcterms:W3CDTF">2025-06-12T03:49:16Z</dcterms:created>
  <dcterms:modified xsi:type="dcterms:W3CDTF">2025-08-08T02:36:59Z</dcterms:modified>
</cp:coreProperties>
</file>