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478CBF"/>
    <a:srgbClr val="363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4F993-8F1C-44A2-B8E5-937075855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54D977-7D68-4DCE-86A4-E37D181DA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9CAB4-82C2-4C18-962E-95CDB1CB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A373FF-EBE3-4A3D-94DD-7563AE44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12A051-444D-42FE-8901-CBE1B2B9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18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470C4-4DF6-4885-901B-619DB8DA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E9A52F-841C-4C59-8570-0AD98CF77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5C020-E56A-48E4-8838-3CF8A05B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1656F5-162F-4545-BBDE-11688E29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2787E-2C22-4F1A-A08E-0DE9A5A1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0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5E2837-AACE-45A7-9827-4D01D34BE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7FDD9A-864F-40C9-A0FE-8798114A2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85022-7155-4DAF-A979-BC18D2D8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7B7B8-F90D-439E-83C0-3F9A22D0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BC36D-AC64-434C-B2E1-ACACEE74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7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E0CA3-6765-4CDA-B270-AE57C594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E0233-272B-42BE-909D-8A582965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54884-CEB1-492D-89D0-E4F15EA7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D87EB-BBD3-43FA-802F-1CD7495E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014F0-3A20-48CD-98C5-51B932BB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54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03EB6-1761-49DD-A093-C72E4F07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AFDDD8-D1DF-482B-BF63-CCEA94F50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4D8232-EC2A-47C9-9D5B-6CA8E3B4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BAAA43-BCFB-4255-A246-B8D18185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E12383-1A5F-4755-BC47-EC1B97F2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60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7DE82-870C-4926-A55D-F09ECFDF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67D19-1571-4EDE-9CC1-C8F7179AA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78622E-0614-41C4-8D21-1144A4B81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5F0D64-86D3-4A13-A9F3-1BA16D57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E2DE09-6DC1-4D90-A01B-E896AACA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AD4DFC-1C5E-4440-8F4B-13CA3CFA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41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42FD7-D720-4F5D-A9B9-35C1C82E1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3AA82-ED64-4A46-84DD-D23CD335F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62048-7794-4D40-BBD1-2AE829115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56CAED-A6C1-4C43-A9DD-3612B7808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87F7B7-AAEB-418A-ACE7-29EA5C3DD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0DC9BC-D7AA-4175-A92D-5CE85046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943364-10C9-439D-9336-2F4755A4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EEA34B-478F-4CCD-9153-121ADB4E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89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9BCD8-2D5F-4986-AFF8-BA9B9DB1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B9677D-8364-4ECC-8B70-1A4B2C8D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15EA14-6A09-42C4-BB06-C50F2846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5CC9E5-570F-4844-83DF-14ECF7B5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7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6C31E3-04F2-4176-BF22-2C01E25D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446988-3419-4DE2-A13D-30C7789E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FBC486-99B5-4E53-80EB-AC15BC0D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25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2D55-7800-4DC0-8DAF-3C29A713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3CBCF-016B-4FF4-9AD7-4607E149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0ACB50-FC83-4223-8B58-104FBF4DE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9A8ACA-D6B6-4D4A-A06D-530FC463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E3AE92-8E96-4BB2-83DF-14F8B2E0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267D62-EF52-4BF3-B9D2-F7339B19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27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20661-93BA-49F8-9AF1-29A65BFDA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A1BF43-21E2-4EB0-B7A7-91D63CE4B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AD9B9D-176F-4C4B-8582-E5DEA47D3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148DC0-52EB-4CEA-8592-274AA066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BE850-B3E1-4C92-B19C-8A766D78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9F4A0D-4714-476A-BE6D-5267A74E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FB56CF-E6B4-466E-853D-1DCB3015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02673D-CC1C-4D20-9106-C8EFCEFBD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37743-C947-4410-BEDE-623574341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5DA8C-2DFA-4B67-82AE-58CC9BF32151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35E75-7317-43BC-9524-C3F83B840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2B1CB-B3BA-4D95-AF70-3E9845DF7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12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8DA9A0-646D-4BBC-865C-5347AEDE31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A17E4-2DDB-4B93-9576-1F677FD33C74}"/>
              </a:ext>
            </a:extLst>
          </p:cNvPr>
          <p:cNvSpPr txBox="1"/>
          <p:nvPr/>
        </p:nvSpPr>
        <p:spPr>
          <a:xfrm>
            <a:off x="1129737" y="397823"/>
            <a:ext cx="9932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Signal Bus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를 알기 전에</a:t>
            </a:r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! </a:t>
            </a:r>
            <a:r>
              <a:rPr lang="en-US" altLang="ko-KR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Signal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을 먼저 알자</a:t>
            </a:r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!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FEC6A3B-3D8F-4EC5-B777-BB54724D925F}"/>
              </a:ext>
            </a:extLst>
          </p:cNvPr>
          <p:cNvGrpSpPr/>
          <p:nvPr/>
        </p:nvGrpSpPr>
        <p:grpSpPr>
          <a:xfrm>
            <a:off x="1129351" y="1264459"/>
            <a:ext cx="4966263" cy="2015714"/>
            <a:chOff x="3046948" y="3244334"/>
            <a:chExt cx="7165274" cy="201571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1521E4-1241-4B44-A587-D23CB8E3AA4F}"/>
                </a:ext>
              </a:extLst>
            </p:cNvPr>
            <p:cNvSpPr txBox="1"/>
            <p:nvPr/>
          </p:nvSpPr>
          <p:spPr>
            <a:xfrm>
              <a:off x="3047505" y="3244334"/>
              <a:ext cx="609501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8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Signal</a:t>
              </a:r>
              <a:r>
                <a:rPr lang="ko-KR" altLang="en-US" sz="48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이란</a:t>
              </a:r>
              <a:r>
                <a:rPr lang="en-US" altLang="ko-KR" sz="48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?</a:t>
              </a:r>
              <a:endParaRPr lang="ko-KR" altLang="en-US" sz="48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003A48-463D-484B-B651-5AE44B5E8F60}"/>
                </a:ext>
              </a:extLst>
            </p:cNvPr>
            <p:cNvSpPr txBox="1"/>
            <p:nvPr/>
          </p:nvSpPr>
          <p:spPr>
            <a:xfrm>
              <a:off x="3046948" y="4059719"/>
              <a:ext cx="716527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- </a:t>
              </a:r>
              <a:r>
                <a:rPr lang="ko-KR" altLang="en-US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특정 이벤트가 발생했을 때</a:t>
              </a:r>
              <a:endParaRPr lang="en-US" altLang="ko-KR" sz="24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endParaRPr>
            </a:p>
            <a:p>
              <a:r>
                <a:rPr lang="en-US" altLang="ko-KR" sz="2400" dirty="0">
                  <a:solidFill>
                    <a:srgbClr val="414042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- </a:t>
              </a:r>
              <a:r>
                <a:rPr lang="ko-KR" altLang="en-US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다른 객체에 알릴 수 있는</a:t>
              </a:r>
              <a:endParaRPr lang="en-US" altLang="ko-KR" sz="24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endParaRPr>
            </a:p>
            <a:p>
              <a:r>
                <a:rPr lang="en-US" altLang="ko-KR" sz="2400" dirty="0">
                  <a:solidFill>
                    <a:srgbClr val="414042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- </a:t>
              </a:r>
              <a:r>
                <a:rPr lang="en-US" altLang="ko-KR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Godot</a:t>
              </a:r>
              <a:r>
                <a:rPr lang="ko-KR" altLang="en-US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의 이벤트 시스템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057A1348-A3CE-4DA5-9D84-5DB18862A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132">
            <a:off x="-1679702" y="-1168087"/>
            <a:ext cx="2741223" cy="274122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4233EBD-21C2-4E96-8A14-8CF50E742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735" y="1261055"/>
            <a:ext cx="5405528" cy="54415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86BD98-BEF1-4770-8C54-2A0C065AB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132">
            <a:off x="10618517" y="4947062"/>
            <a:ext cx="2741223" cy="274122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61CE491-517C-4E45-B28D-C615D6513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368" y="3580177"/>
            <a:ext cx="2880000" cy="28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147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8DA9A0-646D-4BBC-865C-5347AEDE31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A17E4-2DDB-4B93-9576-1F677FD33C74}"/>
              </a:ext>
            </a:extLst>
          </p:cNvPr>
          <p:cNvSpPr txBox="1"/>
          <p:nvPr/>
        </p:nvSpPr>
        <p:spPr>
          <a:xfrm>
            <a:off x="3219251" y="397823"/>
            <a:ext cx="5753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그럼 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Signal Bus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는 </a:t>
            </a:r>
            <a:r>
              <a:rPr lang="ko-KR" altLang="en-US" sz="40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뭘까</a:t>
            </a:r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FEC6A3B-3D8F-4EC5-B777-BB54724D925F}"/>
              </a:ext>
            </a:extLst>
          </p:cNvPr>
          <p:cNvGrpSpPr/>
          <p:nvPr/>
        </p:nvGrpSpPr>
        <p:grpSpPr>
          <a:xfrm>
            <a:off x="1129351" y="1264459"/>
            <a:ext cx="9938699" cy="3123709"/>
            <a:chOff x="3046948" y="3244334"/>
            <a:chExt cx="7165274" cy="312370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1521E4-1241-4B44-A587-D23CB8E3AA4F}"/>
                </a:ext>
              </a:extLst>
            </p:cNvPr>
            <p:cNvSpPr txBox="1"/>
            <p:nvPr/>
          </p:nvSpPr>
          <p:spPr>
            <a:xfrm>
              <a:off x="3047505" y="3244334"/>
              <a:ext cx="609501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Signal Bus</a:t>
              </a:r>
              <a:r>
                <a:rPr lang="ko-KR" altLang="en-US" sz="48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란</a:t>
              </a:r>
              <a:r>
                <a:rPr lang="en-US" altLang="ko-KR" sz="48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?</a:t>
              </a:r>
              <a:endParaRPr lang="ko-KR" altLang="en-US" sz="48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003A48-463D-484B-B651-5AE44B5E8F60}"/>
                </a:ext>
              </a:extLst>
            </p:cNvPr>
            <p:cNvSpPr txBox="1"/>
            <p:nvPr/>
          </p:nvSpPr>
          <p:spPr>
            <a:xfrm>
              <a:off x="3046948" y="4059719"/>
              <a:ext cx="7165274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- </a:t>
              </a:r>
              <a:r>
                <a:rPr lang="ko-KR" altLang="en-US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여러 객체 간의 </a:t>
              </a:r>
              <a:r>
                <a:rPr lang="ko-KR" alt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신호</a:t>
              </a:r>
              <a:r>
                <a:rPr lang="en-US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(</a:t>
              </a:r>
              <a:r>
                <a:rPr lang="ko-KR" alt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시그널</a:t>
              </a:r>
              <a:r>
                <a:rPr lang="en-US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)</a:t>
              </a:r>
              <a:r>
                <a:rPr lang="ko-KR" altLang="en-US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를 </a:t>
              </a:r>
              <a:r>
                <a:rPr lang="ko-KR" alt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중간에서 중개하고 전달</a:t>
              </a:r>
              <a:r>
                <a:rPr lang="ko-KR" altLang="en-US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하는</a:t>
              </a:r>
              <a:endParaRPr lang="en-US" altLang="ko-KR" sz="24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endParaRPr>
            </a:p>
            <a:p>
              <a:r>
                <a:rPr lang="en-US" altLang="ko-KR" sz="2400" dirty="0">
                  <a:solidFill>
                    <a:srgbClr val="414042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- </a:t>
              </a:r>
              <a:r>
                <a:rPr lang="ko-KR" altLang="en-US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전용 노드 또는 스크립트</a:t>
              </a: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- </a:t>
              </a:r>
              <a:r>
                <a:rPr lang="en-US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Signal Bus</a:t>
              </a:r>
              <a:r>
                <a:rPr lang="en-US" altLang="ko-KR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 = </a:t>
              </a:r>
              <a:r>
                <a:rPr lang="ko-KR" alt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신호만을 위한 전달 센터</a:t>
              </a: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- </a:t>
              </a:r>
              <a:r>
                <a:rPr lang="ko-KR" altLang="en-US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게임 안의 다양한 오브젝트들이 이 버스에 </a:t>
              </a:r>
              <a:r>
                <a:rPr lang="ko-KR" alt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시그널을 보내고</a:t>
              </a:r>
              <a:r>
                <a:rPr lang="en-US" altLang="ko-KR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,</a:t>
              </a:r>
            </a:p>
            <a:p>
              <a:r>
                <a:rPr lang="en-US" altLang="ko-KR" sz="2400" dirty="0">
                  <a:solidFill>
                    <a:srgbClr val="414042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- </a:t>
              </a:r>
              <a:r>
                <a:rPr lang="ko-KR" altLang="en-US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또 이 버스를 통해 </a:t>
              </a:r>
              <a:r>
                <a:rPr lang="ko-KR" alt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시그널을 받음</a:t>
              </a: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- </a:t>
              </a:r>
              <a:r>
                <a:rPr lang="ko-KR" alt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모든 객체가</a:t>
              </a:r>
              <a:r>
                <a:rPr lang="ko-KR" altLang="en-US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 하나하나 직접 연결하지 않고</a:t>
              </a:r>
              <a:r>
                <a:rPr lang="en-US" altLang="ko-KR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, </a:t>
              </a:r>
              <a:r>
                <a:rPr lang="en-US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Signal Bus </a:t>
              </a:r>
              <a:r>
                <a:rPr lang="ko-KR" alt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하나만 바라보면 됨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057A1348-A3CE-4DA5-9D84-5DB18862A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132">
            <a:off x="-1679702" y="-1168087"/>
            <a:ext cx="2741223" cy="27412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86BD98-BEF1-4770-8C54-2A0C065AB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132">
            <a:off x="10618517" y="4947062"/>
            <a:ext cx="2741223" cy="274122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61CE491-517C-4E45-B28D-C615D6513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0548">
            <a:off x="2128998" y="4829992"/>
            <a:ext cx="1685983" cy="16859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775186-3FE4-4BB7-B905-EB5B76568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83891">
            <a:off x="9591452" y="815124"/>
            <a:ext cx="1685983" cy="16859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333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8DA9A0-646D-4BBC-865C-5347AEDE31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A17E4-2DDB-4B93-9576-1F677FD33C74}"/>
              </a:ext>
            </a:extLst>
          </p:cNvPr>
          <p:cNvSpPr txBox="1"/>
          <p:nvPr/>
        </p:nvSpPr>
        <p:spPr>
          <a:xfrm>
            <a:off x="2889836" y="397823"/>
            <a:ext cx="6412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Signal Bus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를 주고 받는 과정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57A1348-A3CE-4DA5-9D84-5DB18862A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132">
            <a:off x="-1679702" y="-1168087"/>
            <a:ext cx="2741223" cy="27412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86BD98-BEF1-4770-8C54-2A0C065AB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132">
            <a:off x="10618517" y="4947062"/>
            <a:ext cx="2741223" cy="2741223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0BDF416-7E07-4BE6-8452-6ABB570CAA87}"/>
              </a:ext>
            </a:extLst>
          </p:cNvPr>
          <p:cNvSpPr/>
          <p:nvPr/>
        </p:nvSpPr>
        <p:spPr>
          <a:xfrm>
            <a:off x="5368704" y="1419444"/>
            <a:ext cx="1440000" cy="914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Signal Bus</a:t>
            </a:r>
          </a:p>
          <a:p>
            <a:pPr algn="ctr"/>
            <a:r>
              <a:rPr lang="en-US" altLang="ko-KR" dirty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(Singleton)</a:t>
            </a:r>
            <a:endParaRPr lang="ko-KR" altLang="en-US" dirty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1884962-68CA-426F-95F8-94A926707C33}"/>
              </a:ext>
            </a:extLst>
          </p:cNvPr>
          <p:cNvSpPr/>
          <p:nvPr/>
        </p:nvSpPr>
        <p:spPr>
          <a:xfrm>
            <a:off x="2134745" y="1419444"/>
            <a:ext cx="1440000" cy="914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Coin</a:t>
            </a:r>
          </a:p>
          <a:p>
            <a:pPr algn="ctr"/>
            <a:r>
              <a:rPr lang="en-US" altLang="ko-KR" dirty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(Singleton)</a:t>
            </a:r>
            <a:endParaRPr lang="ko-KR" altLang="en-US" dirty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72C9715-922B-4014-8255-B797463DB592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>
            <a:off x="3574745" y="1876644"/>
            <a:ext cx="1793959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D48DA0-DD36-41EA-8D78-8A75A9764913}"/>
              </a:ext>
            </a:extLst>
          </p:cNvPr>
          <p:cNvSpPr txBox="1"/>
          <p:nvPr/>
        </p:nvSpPr>
        <p:spPr>
          <a:xfrm>
            <a:off x="3913027" y="1507312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emit 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요청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C7679E6-B7A0-4F2E-8EBB-342244054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4990381" y="3427526"/>
            <a:ext cx="2160000" cy="2160000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FF65DE0-DCA0-4E87-9C61-687422E6B479}"/>
              </a:ext>
            </a:extLst>
          </p:cNvPr>
          <p:cNvSpPr/>
          <p:nvPr/>
        </p:nvSpPr>
        <p:spPr>
          <a:xfrm>
            <a:off x="2638095" y="5120477"/>
            <a:ext cx="1800000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GameManager</a:t>
            </a:r>
            <a:endParaRPr lang="en-US" altLang="ko-KR" dirty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D359714-E81D-4595-A9C5-AB6C69CCE7E3}"/>
              </a:ext>
            </a:extLst>
          </p:cNvPr>
          <p:cNvSpPr/>
          <p:nvPr/>
        </p:nvSpPr>
        <p:spPr>
          <a:xfrm>
            <a:off x="7597731" y="5120477"/>
            <a:ext cx="1800000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SoundManager</a:t>
            </a:r>
            <a:endParaRPr lang="en-US" altLang="ko-KR" dirty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C692EA-98FC-47E0-84B4-BE9DA478E9BE}"/>
              </a:ext>
            </a:extLst>
          </p:cNvPr>
          <p:cNvSpPr txBox="1"/>
          <p:nvPr/>
        </p:nvSpPr>
        <p:spPr>
          <a:xfrm>
            <a:off x="5368704" y="2333844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Emit</a:t>
            </a:r>
          </a:p>
          <a:p>
            <a:pPr algn="ctr"/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(Signal 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발신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)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2B5EBA-95B6-4FB3-9706-A8E090E34C16}"/>
              </a:ext>
            </a:extLst>
          </p:cNvPr>
          <p:cNvSpPr txBox="1"/>
          <p:nvPr/>
        </p:nvSpPr>
        <p:spPr>
          <a:xfrm>
            <a:off x="2734830" y="6034877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connect.signal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A6F0EF-D6F5-4D82-9FE0-9A22D40EC831}"/>
              </a:ext>
            </a:extLst>
          </p:cNvPr>
          <p:cNvSpPr txBox="1"/>
          <p:nvPr/>
        </p:nvSpPr>
        <p:spPr>
          <a:xfrm>
            <a:off x="7694466" y="6034877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connect.signal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420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125</Words>
  <Application>Microsoft Office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배스킨라빈스 R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 Hyun Cho</dc:creator>
  <cp:lastModifiedBy>Sung Hyun Cho</cp:lastModifiedBy>
  <cp:revision>38</cp:revision>
  <dcterms:created xsi:type="dcterms:W3CDTF">2025-05-30T02:31:32Z</dcterms:created>
  <dcterms:modified xsi:type="dcterms:W3CDTF">2025-05-30T03:37:56Z</dcterms:modified>
</cp:coreProperties>
</file>