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129737" y="397823"/>
            <a:ext cx="9932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를 알기 전에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 </a:t>
            </a:r>
            <a:r>
              <a:rPr lang="en-US" altLang="ko-K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 먼저 알자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C6A3B-3D8F-4EC5-B777-BB54724D925F}"/>
              </a:ext>
            </a:extLst>
          </p:cNvPr>
          <p:cNvGrpSpPr/>
          <p:nvPr/>
        </p:nvGrpSpPr>
        <p:grpSpPr>
          <a:xfrm>
            <a:off x="1129351" y="1264459"/>
            <a:ext cx="4966263" cy="2015714"/>
            <a:chOff x="3046948" y="3244334"/>
            <a:chExt cx="7165274" cy="2015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3047505" y="3244334"/>
              <a:ext cx="6095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</a:t>
              </a:r>
              <a:r>
                <a:rPr lang="ko-KR" altLang="en-US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이란</a:t>
              </a:r>
              <a:r>
                <a:rPr lang="en-US" altLang="ko-KR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?</a:t>
              </a:r>
              <a:endParaRPr lang="ko-KR" altLang="en-US" sz="48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3046948" y="4059719"/>
              <a:ext cx="716527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특정 이벤트가 발생했을 때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다른 객체에 알릴 수 있는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Godot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의 이벤트 시스템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4233EBD-21C2-4E96-8A14-8CF50E74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35" y="1261055"/>
            <a:ext cx="5405528" cy="54415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1CE491-517C-4E45-B28D-C615D6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68" y="3580177"/>
            <a:ext cx="2880000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4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219251" y="397823"/>
            <a:ext cx="5753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그럼 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는 </a:t>
            </a:r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뭘까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C6A3B-3D8F-4EC5-B777-BB54724D925F}"/>
              </a:ext>
            </a:extLst>
          </p:cNvPr>
          <p:cNvGrpSpPr/>
          <p:nvPr/>
        </p:nvGrpSpPr>
        <p:grpSpPr>
          <a:xfrm>
            <a:off x="1129351" y="1264459"/>
            <a:ext cx="9938699" cy="3123709"/>
            <a:chOff x="3046948" y="3244334"/>
            <a:chExt cx="7165274" cy="31237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3047505" y="3244334"/>
              <a:ext cx="6095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</a:t>
              </a:r>
              <a:r>
                <a:rPr lang="ko-KR" altLang="en-US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란</a:t>
              </a:r>
              <a:r>
                <a:rPr lang="en-US" altLang="ko-KR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?</a:t>
              </a:r>
              <a:endParaRPr lang="ko-KR" altLang="en-US" sz="48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3046948" y="4059719"/>
              <a:ext cx="716527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여러 객체 간의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신호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를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중간에서 중개하고 전달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하는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전용 노드 또는 스크립트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=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신호만을 위한 전달 센터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게임 안의 다양한 오브젝트들이 이 버스에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시그널을 보내고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</a:t>
              </a: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또 이 버스를 통해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시그널을 받음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모든 객체가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하나하나 직접 연결하지 않고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하나만 바라보면 됨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1CE491-517C-4E45-B28D-C615D651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0548">
            <a:off x="2128998" y="4829992"/>
            <a:ext cx="1685983" cy="1685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775186-3FE4-4BB7-B905-EB5B76568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3891">
            <a:off x="9591452" y="815124"/>
            <a:ext cx="1685983" cy="1685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3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2889836" y="397823"/>
            <a:ext cx="6412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를 주고 받는 과정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DF416-7E07-4BE6-8452-6ABB570CAA87}"/>
              </a:ext>
            </a:extLst>
          </p:cNvPr>
          <p:cNvSpPr/>
          <p:nvPr/>
        </p:nvSpPr>
        <p:spPr>
          <a:xfrm>
            <a:off x="5368704" y="1419444"/>
            <a:ext cx="14400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Signal Bus</a:t>
            </a:r>
          </a:p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(Singleton)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884962-68CA-426F-95F8-94A926707C33}"/>
              </a:ext>
            </a:extLst>
          </p:cNvPr>
          <p:cNvSpPr/>
          <p:nvPr/>
        </p:nvSpPr>
        <p:spPr>
          <a:xfrm>
            <a:off x="2134745" y="1419444"/>
            <a:ext cx="14400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Coin</a:t>
            </a:r>
            <a:endParaRPr lang="en-US" altLang="ko-KR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2C9715-922B-4014-8255-B797463DB5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574745" y="1876644"/>
            <a:ext cx="179395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D48DA0-DD36-41EA-8D78-8A75A9764913}"/>
              </a:ext>
            </a:extLst>
          </p:cNvPr>
          <p:cNvSpPr txBox="1"/>
          <p:nvPr/>
        </p:nvSpPr>
        <p:spPr>
          <a:xfrm>
            <a:off x="3913027" y="150731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emit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요청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C7679E6-B7A0-4F2E-8EBB-34224405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4990381" y="3427526"/>
            <a:ext cx="2160000" cy="21600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F65DE0-DCA0-4E87-9C61-687422E6B479}"/>
              </a:ext>
            </a:extLst>
          </p:cNvPr>
          <p:cNvSpPr/>
          <p:nvPr/>
        </p:nvSpPr>
        <p:spPr>
          <a:xfrm>
            <a:off x="2638095" y="5120477"/>
            <a:ext cx="18000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GameManager</a:t>
            </a:r>
            <a:endParaRPr lang="en-US" altLang="ko-KR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D359714-E81D-4595-A9C5-AB6C69CCE7E3}"/>
              </a:ext>
            </a:extLst>
          </p:cNvPr>
          <p:cNvSpPr/>
          <p:nvPr/>
        </p:nvSpPr>
        <p:spPr>
          <a:xfrm>
            <a:off x="7597731" y="5120477"/>
            <a:ext cx="18000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SoundManager</a:t>
            </a:r>
            <a:endParaRPr lang="en-US" altLang="ko-KR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692EA-98FC-47E0-84B4-BE9DA478E9BE}"/>
              </a:ext>
            </a:extLst>
          </p:cNvPr>
          <p:cNvSpPr txBox="1"/>
          <p:nvPr/>
        </p:nvSpPr>
        <p:spPr>
          <a:xfrm>
            <a:off x="5364696" y="2333844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emit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Signal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발산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B5EBA-95B6-4FB3-9706-A8E090E34C16}"/>
              </a:ext>
            </a:extLst>
          </p:cNvPr>
          <p:cNvSpPr txBox="1"/>
          <p:nvPr/>
        </p:nvSpPr>
        <p:spPr>
          <a:xfrm>
            <a:off x="2734830" y="603487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connect.signal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6F0EF-D6F5-4D82-9FE0-9A22D40EC831}"/>
              </a:ext>
            </a:extLst>
          </p:cNvPr>
          <p:cNvSpPr txBox="1"/>
          <p:nvPr/>
        </p:nvSpPr>
        <p:spPr>
          <a:xfrm>
            <a:off x="7694466" y="603487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connect.signal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2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41</cp:revision>
  <dcterms:created xsi:type="dcterms:W3CDTF">2025-05-30T02:31:32Z</dcterms:created>
  <dcterms:modified xsi:type="dcterms:W3CDTF">2025-06-02T00:46:42Z</dcterms:modified>
</cp:coreProperties>
</file>