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478CBF"/>
    <a:srgbClr val="363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4F993-8F1C-44A2-B8E5-937075855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54D977-7D68-4DCE-86A4-E37D181DA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9CAB4-82C2-4C18-962E-95CDB1CB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373FF-EBE3-4A3D-94DD-7563AE44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12A051-444D-42FE-8901-CBE1B2B9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18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470C4-4DF6-4885-901B-619DB8DA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E9A52F-841C-4C59-8570-0AD98CF77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5C020-E56A-48E4-8838-3CF8A05B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1656F5-162F-4545-BBDE-11688E29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2787E-2C22-4F1A-A08E-0DE9A5A1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5E2837-AACE-45A7-9827-4D01D34BE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7FDD9A-864F-40C9-A0FE-8798114A2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85022-7155-4DAF-A979-BC18D2D8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7B7B8-F90D-439E-83C0-3F9A22D0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BC36D-AC64-434C-B2E1-ACACEE74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7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E0CA3-6765-4CDA-B270-AE57C594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E0233-272B-42BE-909D-8A582965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54884-CEB1-492D-89D0-E4F15EA7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D87EB-BBD3-43FA-802F-1CD7495E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014F0-3A20-48CD-98C5-51B932BB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4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03EB6-1761-49DD-A093-C72E4F07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AFDDD8-D1DF-482B-BF63-CCEA94F50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D8232-EC2A-47C9-9D5B-6CA8E3B4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BAAA43-BCFB-4255-A246-B8D18185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12383-1A5F-4755-BC47-EC1B97F2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60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7DE82-870C-4926-A55D-F09ECFDF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67D19-1571-4EDE-9CC1-C8F7179AA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78622E-0614-41C4-8D21-1144A4B81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5F0D64-86D3-4A13-A9F3-1BA16D57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E2DE09-6DC1-4D90-A01B-E896AACA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AD4DFC-1C5E-4440-8F4B-13CA3CFA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41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42FD7-D720-4F5D-A9B9-35C1C82E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3AA82-ED64-4A46-84DD-D23CD335F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62048-7794-4D40-BBD1-2AE829115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56CAED-A6C1-4C43-A9DD-3612B7808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87F7B7-AAEB-418A-ACE7-29EA5C3DD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0DC9BC-D7AA-4175-A92D-5CE85046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943364-10C9-439D-9336-2F4755A4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EEA34B-478F-4CCD-9153-121ADB4E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89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9BCD8-2D5F-4986-AFF8-BA9B9DB1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B9677D-8364-4ECC-8B70-1A4B2C8D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15EA14-6A09-42C4-BB06-C50F2846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5CC9E5-570F-4844-83DF-14ECF7B5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7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6C31E3-04F2-4176-BF22-2C01E25D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446988-3419-4DE2-A13D-30C7789E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FBC486-99B5-4E53-80EB-AC15BC0D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25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2D55-7800-4DC0-8DAF-3C29A713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3CBCF-016B-4FF4-9AD7-4607E149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0ACB50-FC83-4223-8B58-104FBF4DE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9A8ACA-D6B6-4D4A-A06D-530FC463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E3AE92-8E96-4BB2-83DF-14F8B2E0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267D62-EF52-4BF3-B9D2-F7339B19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7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20661-93BA-49F8-9AF1-29A65BFD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A1BF43-21E2-4EB0-B7A7-91D63CE4B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AD9B9D-176F-4C4B-8582-E5DEA47D3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148DC0-52EB-4CEA-8592-274AA066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BE850-B3E1-4C92-B19C-8A766D78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9F4A0D-4714-476A-BE6D-5267A74E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FB56CF-E6B4-466E-853D-1DCB3015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02673D-CC1C-4D20-9106-C8EFCEFBD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37743-C947-4410-BEDE-623574341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5DA8C-2DFA-4B67-82AE-58CC9BF3215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35E75-7317-43BC-9524-C3F83B840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2B1CB-B3BA-4D95-AF70-3E9845DF7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12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8DA9A0-646D-4BBC-865C-5347AEDE31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A17E4-2DDB-4B93-9576-1F677FD33C74}"/>
              </a:ext>
            </a:extLst>
          </p:cNvPr>
          <p:cNvSpPr txBox="1"/>
          <p:nvPr/>
        </p:nvSpPr>
        <p:spPr>
          <a:xfrm>
            <a:off x="1505641" y="397823"/>
            <a:ext cx="9180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Godot</a:t>
            </a:r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에서 </a:t>
            </a:r>
            <a:r>
              <a:rPr lang="ko-KR" altLang="en-US" sz="4800" dirty="0">
                <a:solidFill>
                  <a:schemeClr val="accent6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시간</a:t>
            </a:r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의 흐름을 바꿔보자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!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A08C9A4-614E-4560-AC48-4CBA4074DB1B}"/>
              </a:ext>
            </a:extLst>
          </p:cNvPr>
          <p:cNvGrpSpPr/>
          <p:nvPr/>
        </p:nvGrpSpPr>
        <p:grpSpPr>
          <a:xfrm>
            <a:off x="1799273" y="1632226"/>
            <a:ext cx="8593454" cy="2893100"/>
            <a:chOff x="1129351" y="1264459"/>
            <a:chExt cx="8593454" cy="28931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1521E4-1241-4B44-A587-D23CB8E3AA4F}"/>
                </a:ext>
              </a:extLst>
            </p:cNvPr>
            <p:cNvSpPr txBox="1"/>
            <p:nvPr/>
          </p:nvSpPr>
          <p:spPr>
            <a:xfrm>
              <a:off x="1129736" y="1264459"/>
              <a:ext cx="741095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8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Engine</a:t>
              </a:r>
              <a:r>
                <a:rPr lang="en-US" altLang="ko-KR" sz="4800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.time_scale</a:t>
              </a:r>
              <a:r>
                <a:rPr lang="en-US" altLang="ko-KR" sz="48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 = </a:t>
              </a:r>
              <a:r>
                <a:rPr lang="ko-KR" altLang="en-US" sz="48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속도 값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003A48-463D-484B-B651-5AE44B5E8F60}"/>
                </a:ext>
              </a:extLst>
            </p:cNvPr>
            <p:cNvSpPr txBox="1"/>
            <p:nvPr/>
          </p:nvSpPr>
          <p:spPr>
            <a:xfrm>
              <a:off x="1129351" y="2095456"/>
              <a:ext cx="8593454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>
                <a:buFontTx/>
                <a:buChar char="-"/>
              </a:pPr>
              <a:r>
                <a:rPr lang="en-US" altLang="ko-KR" sz="32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Godot </a:t>
              </a:r>
              <a:r>
                <a:rPr lang="ko-KR" altLang="en-US" sz="32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전체의 시간 흐름 속도를 조절하는 전역 변수</a:t>
              </a:r>
              <a:endParaRPr lang="en-US" altLang="ko-KR" sz="32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1.0 → </a:t>
              </a:r>
              <a:r>
                <a:rPr lang="ko-KR" alt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정상 속도</a:t>
              </a:r>
              <a:r>
                <a:rPr lang="en-US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(</a:t>
              </a:r>
              <a:r>
                <a:rPr lang="ko-KR" alt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기본값</a:t>
              </a:r>
              <a:r>
                <a:rPr lang="en-US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)</a:t>
              </a:r>
              <a:endParaRPr lang="ko-KR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0.5 → </a:t>
              </a:r>
              <a:r>
                <a:rPr lang="ko-KR" alt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절반 속도</a:t>
              </a:r>
              <a:endParaRPr lang="en-US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2.0 → 2</a:t>
              </a:r>
              <a:r>
                <a:rPr lang="ko-KR" alt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배 빠르게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0.0 → </a:t>
              </a:r>
              <a:r>
                <a:rPr lang="ko-KR" alt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정지 상태 </a:t>
              </a:r>
              <a:r>
                <a:rPr lang="en-US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(</a:t>
              </a:r>
              <a:r>
                <a:rPr lang="ko-KR" alt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시간이 멈춤</a:t>
              </a:r>
              <a:r>
                <a:rPr lang="en-US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)</a:t>
              </a:r>
              <a:endParaRPr lang="ko-KR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057A1348-A3CE-4DA5-9D84-5DB18862A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-1679702" y="-1168087"/>
            <a:ext cx="2741223" cy="27412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86BD98-BEF1-4770-8C54-2A0C065AB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10618517" y="4947062"/>
            <a:ext cx="2741223" cy="27412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E8AF7F-0FC8-46D3-84E2-80DC4794C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30285">
            <a:off x="1219199" y="4108306"/>
            <a:ext cx="9753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9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46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배스킨라빈스 R</vt:lpstr>
      <vt:lpstr>태나다체 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 Hyun Cho</dc:creator>
  <cp:lastModifiedBy>Sung Hyun Cho</cp:lastModifiedBy>
  <cp:revision>60</cp:revision>
  <dcterms:created xsi:type="dcterms:W3CDTF">2025-05-30T02:31:32Z</dcterms:created>
  <dcterms:modified xsi:type="dcterms:W3CDTF">2025-06-26T12:53:20Z</dcterms:modified>
</cp:coreProperties>
</file>