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315275" y="397823"/>
            <a:ext cx="556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Turn Manager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가 </a:t>
            </a:r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뭘까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EC6A3B-3D8F-4EC5-B777-BB54724D925F}"/>
              </a:ext>
            </a:extLst>
          </p:cNvPr>
          <p:cNvGrpSpPr/>
          <p:nvPr/>
        </p:nvGrpSpPr>
        <p:grpSpPr>
          <a:xfrm>
            <a:off x="1129351" y="2477667"/>
            <a:ext cx="9938699" cy="2015714"/>
            <a:chOff x="3046948" y="3244334"/>
            <a:chExt cx="7165274" cy="2015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3047505" y="3244334"/>
              <a:ext cx="6095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Turn Manager</a:t>
              </a:r>
              <a:r>
                <a:rPr lang="ko-KR" altLang="en-US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란</a:t>
              </a:r>
              <a:r>
                <a:rPr lang="en-US" altLang="ko-KR" sz="48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?</a:t>
              </a:r>
              <a:endParaRPr lang="ko-KR" altLang="en-US" sz="48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3046948" y="4059719"/>
              <a:ext cx="716527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턴제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게임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에서 각 유닛이나 플레이어가</a:t>
              </a:r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정해진 순서에 따라 행동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할 수 있도록</a:t>
              </a:r>
              <a:endPara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sz="2400" dirty="0">
                  <a:solidFill>
                    <a:srgbClr val="414042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-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관리하는 시스템을 의미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행동 순서 관리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턴 교대 처리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턴 시작</a:t>
              </a:r>
              <a:r>
                <a:rPr lang="en-US" altLang="ko-KR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/</a:t>
              </a:r>
              <a:r>
                <a:rPr lang="ko-KR" altLang="en-US" sz="24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종료 이벤트 발생 등의 기능 필요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242340" y="397823"/>
            <a:ext cx="5707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TurnManager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기본 구조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7C4BDB-7D3B-4B5B-B17A-7E551B8907D9}"/>
              </a:ext>
            </a:extLst>
          </p:cNvPr>
          <p:cNvGrpSpPr/>
          <p:nvPr/>
        </p:nvGrpSpPr>
        <p:grpSpPr>
          <a:xfrm>
            <a:off x="1106156" y="1503532"/>
            <a:ext cx="9979689" cy="4862731"/>
            <a:chOff x="1426022" y="1419444"/>
            <a:chExt cx="9979689" cy="486273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0BDF416-7E07-4BE6-8452-6ABB570CAA87}"/>
                </a:ext>
              </a:extLst>
            </p:cNvPr>
            <p:cNvSpPr/>
            <p:nvPr/>
          </p:nvSpPr>
          <p:spPr>
            <a:xfrm>
              <a:off x="6955454" y="1419444"/>
              <a:ext cx="4450257" cy="914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Turn Manager</a:t>
              </a:r>
            </a:p>
            <a:p>
              <a:pPr algn="ctr"/>
              <a:r>
                <a:rPr lang="en-US" altLang="ko-KR" dirty="0"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(Singleton)</a:t>
              </a:r>
              <a:endParaRPr lang="ko-KR" altLang="en-US" dirty="0"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1884962-68CA-426F-95F8-94A926707C33}"/>
                </a:ext>
              </a:extLst>
            </p:cNvPr>
            <p:cNvSpPr/>
            <p:nvPr/>
          </p:nvSpPr>
          <p:spPr>
            <a:xfrm>
              <a:off x="1426022" y="1419444"/>
              <a:ext cx="1653017" cy="9144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Unit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2C9715-922B-4014-8255-B797463DB592}"/>
                </a:ext>
              </a:extLst>
            </p:cNvPr>
            <p:cNvCxnSpPr>
              <a:cxnSpLocks/>
              <a:stCxn id="3" idx="1"/>
              <a:endCxn id="12" idx="3"/>
            </p:cNvCxnSpPr>
            <p:nvPr/>
          </p:nvCxnSpPr>
          <p:spPr>
            <a:xfrm flipH="1">
              <a:off x="3079039" y="1876644"/>
              <a:ext cx="387641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D48DA0-DD36-41EA-8D78-8A75A9764913}"/>
                </a:ext>
              </a:extLst>
            </p:cNvPr>
            <p:cNvSpPr txBox="1"/>
            <p:nvPr/>
          </p:nvSpPr>
          <p:spPr>
            <a:xfrm>
              <a:off x="3957500" y="1876644"/>
              <a:ext cx="21194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Unit.turn_start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</a:t>
              </a:r>
            </a:p>
            <a:p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턴 매니저가</a:t>
              </a:r>
              <a:endPara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유닛의 턴 시작을 관리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D359714-E81D-4595-A9C5-AB6C69CCE7E3}"/>
                </a:ext>
              </a:extLst>
            </p:cNvPr>
            <p:cNvSpPr/>
            <p:nvPr/>
          </p:nvSpPr>
          <p:spPr>
            <a:xfrm>
              <a:off x="2254706" y="4998443"/>
              <a:ext cx="197962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 Bus</a:t>
              </a:r>
            </a:p>
            <a:p>
              <a:pPr algn="ctr"/>
              <a:r>
                <a:rPr lang="en-US" altLang="ko-KR" dirty="0"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(Singleton)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C692EA-98FC-47E0-84B4-BE9DA478E9BE}"/>
                </a:ext>
              </a:extLst>
            </p:cNvPr>
            <p:cNvSpPr txBox="1"/>
            <p:nvPr/>
          </p:nvSpPr>
          <p:spPr>
            <a:xfrm>
              <a:off x="6955454" y="2333844"/>
              <a:ext cx="44502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register_unit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		</a:t>
              </a:r>
              <a:r>
                <a:rPr lang="en-US" altLang="ko-KR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유닛 최초 등록</a:t>
              </a:r>
              <a:endPara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start_battle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		</a:t>
              </a:r>
              <a:r>
                <a:rPr lang="en-US" altLang="ko-KR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전투 시작</a:t>
              </a:r>
              <a:endPara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end_battle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		</a:t>
              </a:r>
              <a:r>
                <a:rPr lang="en-US" altLang="ko-KR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전투 종료</a:t>
              </a:r>
              <a:endPara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start_turn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		</a:t>
              </a:r>
              <a:r>
                <a:rPr lang="en-US" altLang="ko-KR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전투 중 턴 시작</a:t>
              </a:r>
              <a:endPara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_</a:t>
              </a: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on_unit_turn_ended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	</a:t>
              </a:r>
              <a:r>
                <a:rPr lang="en-US" altLang="ko-KR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전투 중 턴 종료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A6F0EF-D6F5-4D82-9FE0-9A22D40EC831}"/>
                </a:ext>
              </a:extLst>
            </p:cNvPr>
            <p:cNvSpPr txBox="1"/>
            <p:nvPr/>
          </p:nvSpPr>
          <p:spPr>
            <a:xfrm>
              <a:off x="2254706" y="5912843"/>
              <a:ext cx="1979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</a:t>
              </a:r>
              <a:r>
                <a:rPr lang="en-US" altLang="ko-KR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turn_ended</a:t>
              </a:r>
              <a:endPara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15E062-A518-461E-94B3-309012FA49AC}"/>
                </a:ext>
              </a:extLst>
            </p:cNvPr>
            <p:cNvSpPr txBox="1"/>
            <p:nvPr/>
          </p:nvSpPr>
          <p:spPr>
            <a:xfrm>
              <a:off x="1426022" y="2324414"/>
              <a:ext cx="16530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start_turn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end_turn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FB40F54-EF0D-4820-8510-A6C4F4BE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5087867" y="3744522"/>
              <a:ext cx="2160000" cy="2160000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302002B-9763-4C42-8EEC-49FDBBEDC182}"/>
                </a:ext>
              </a:extLst>
            </p:cNvPr>
            <p:cNvCxnSpPr>
              <a:cxnSpLocks/>
              <a:stCxn id="12" idx="1"/>
              <a:endCxn id="21" idx="1"/>
            </p:cNvCxnSpPr>
            <p:nvPr/>
          </p:nvCxnSpPr>
          <p:spPr>
            <a:xfrm rot="10800000" flipH="1" flipV="1">
              <a:off x="1426022" y="1876643"/>
              <a:ext cx="828684" cy="3578999"/>
            </a:xfrm>
            <a:prstGeom prst="bentConnector3">
              <a:avLst>
                <a:gd name="adj1" fmla="val -27586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9D707-FDF0-4342-AA65-8FE8398A7D29}"/>
                </a:ext>
              </a:extLst>
            </p:cNvPr>
            <p:cNvSpPr txBox="1"/>
            <p:nvPr/>
          </p:nvSpPr>
          <p:spPr>
            <a:xfrm>
              <a:off x="7083091" y="4998443"/>
              <a:ext cx="29979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turn_ended</a:t>
              </a:r>
              <a:r>
                <a:rPr lang="en-US" altLang="ko-KR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signal</a:t>
              </a:r>
              <a:r>
                <a:rPr lang="ko-KR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로</a:t>
              </a:r>
              <a:endPara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_</a:t>
              </a:r>
              <a:r>
                <a:rPr lang="en-US" altLang="ko-KR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on_unit_turn_ended</a:t>
              </a: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()</a:t>
              </a:r>
              <a:r>
                <a:rPr lang="en-US" altLang="ko-KR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실행</a:t>
              </a:r>
              <a:endPara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20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151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82</cp:revision>
  <dcterms:created xsi:type="dcterms:W3CDTF">2025-05-30T02:31:32Z</dcterms:created>
  <dcterms:modified xsi:type="dcterms:W3CDTF">2025-06-10T03:56:34Z</dcterms:modified>
</cp:coreProperties>
</file>