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039871-A6FD-4D3F-87D4-A22DDFF6CDDC}" type="doc">
      <dgm:prSet loTypeId="urn:microsoft.com/office/officeart/2005/8/layout/vList5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2DEB8E2D-D0A5-4E13-A28B-B979A4A77F9B}">
      <dgm:prSet phldrT="[텍스트]"/>
      <dgm:spPr/>
      <dgm:t>
        <a:bodyPr/>
        <a:lstStyle/>
        <a:p>
          <a:pPr latinLnBrk="1"/>
          <a:r>
            <a:rPr lang="en-US" altLang="ko-KR" dirty="0"/>
            <a:t>TRANS</a:t>
          </a:r>
          <a:endParaRPr lang="ko-KR" altLang="en-US" dirty="0"/>
        </a:p>
      </dgm:t>
    </dgm:pt>
    <dgm:pt modelId="{C4FCB046-243A-461D-BE7B-4FBCC9299A0D}" type="parTrans" cxnId="{A1E5976D-09E1-4927-B8F2-5AC2606F7766}">
      <dgm:prSet/>
      <dgm:spPr/>
      <dgm:t>
        <a:bodyPr/>
        <a:lstStyle/>
        <a:p>
          <a:pPr latinLnBrk="1"/>
          <a:endParaRPr lang="ko-KR" altLang="en-US"/>
        </a:p>
      </dgm:t>
    </dgm:pt>
    <dgm:pt modelId="{5CDB6B7A-0B6F-45B6-9381-098315ED88B7}" type="sibTrans" cxnId="{A1E5976D-09E1-4927-B8F2-5AC2606F7766}">
      <dgm:prSet/>
      <dgm:spPr/>
      <dgm:t>
        <a:bodyPr/>
        <a:lstStyle/>
        <a:p>
          <a:pPr latinLnBrk="1"/>
          <a:endParaRPr lang="ko-KR" altLang="en-US"/>
        </a:p>
      </dgm:t>
    </dgm:pt>
    <dgm:pt modelId="{4130DE44-1276-43E3-89B1-D2429D0DB4B6}">
      <dgm:prSet phldrT="[텍스트]" custT="1"/>
      <dgm:spPr/>
      <dgm:t>
        <a:bodyPr/>
        <a:lstStyle/>
        <a:p>
          <a:pPr latinLnBrk="1"/>
          <a:r>
            <a:rPr lang="en-US" altLang="ko-KR" sz="1400" dirty="0"/>
            <a:t>TRANS_BACK</a:t>
          </a:r>
          <a:endParaRPr lang="ko-KR" altLang="en-US" sz="1400" dirty="0"/>
        </a:p>
      </dgm:t>
    </dgm:pt>
    <dgm:pt modelId="{1E29B646-0EF1-4C79-82E6-83DE30CA8485}" type="parTrans" cxnId="{3D0DC36C-924F-4FA2-AFCB-B8D317F3FBB7}">
      <dgm:prSet/>
      <dgm:spPr/>
      <dgm:t>
        <a:bodyPr/>
        <a:lstStyle/>
        <a:p>
          <a:pPr latinLnBrk="1"/>
          <a:endParaRPr lang="ko-KR" altLang="en-US"/>
        </a:p>
      </dgm:t>
    </dgm:pt>
    <dgm:pt modelId="{70F8B503-E21D-4159-9A56-21FA5F3F622E}" type="sibTrans" cxnId="{3D0DC36C-924F-4FA2-AFCB-B8D317F3FBB7}">
      <dgm:prSet/>
      <dgm:spPr/>
      <dgm:t>
        <a:bodyPr/>
        <a:lstStyle/>
        <a:p>
          <a:pPr latinLnBrk="1"/>
          <a:endParaRPr lang="ko-KR" altLang="en-US"/>
        </a:p>
      </dgm:t>
    </dgm:pt>
    <dgm:pt modelId="{6D374E4B-8654-4E25-A3D9-1DAE9CCDC532}">
      <dgm:prSet phldrT="[텍스트]" custT="1"/>
      <dgm:spPr/>
      <dgm:t>
        <a:bodyPr/>
        <a:lstStyle/>
        <a:p>
          <a:pPr latinLnBrk="1"/>
          <a:r>
            <a:rPr lang="en-US" altLang="ko-KR" sz="1400" dirty="0"/>
            <a:t>TRANS_BOUNCE</a:t>
          </a:r>
          <a:endParaRPr lang="ko-KR" altLang="en-US" sz="1400" dirty="0"/>
        </a:p>
      </dgm:t>
    </dgm:pt>
    <dgm:pt modelId="{01A3CBCD-DBF5-4CCA-8338-CB3374D68536}" type="parTrans" cxnId="{6007267C-A314-4033-9DC9-9B7C7C818A1F}">
      <dgm:prSet/>
      <dgm:spPr/>
      <dgm:t>
        <a:bodyPr/>
        <a:lstStyle/>
        <a:p>
          <a:pPr latinLnBrk="1"/>
          <a:endParaRPr lang="ko-KR" altLang="en-US"/>
        </a:p>
      </dgm:t>
    </dgm:pt>
    <dgm:pt modelId="{2D6D09D5-CFDE-4D9F-B151-713D6DCB374B}" type="sibTrans" cxnId="{6007267C-A314-4033-9DC9-9B7C7C818A1F}">
      <dgm:prSet/>
      <dgm:spPr/>
      <dgm:t>
        <a:bodyPr/>
        <a:lstStyle/>
        <a:p>
          <a:pPr latinLnBrk="1"/>
          <a:endParaRPr lang="ko-KR" altLang="en-US"/>
        </a:p>
      </dgm:t>
    </dgm:pt>
    <dgm:pt modelId="{99CA9E57-456B-4FE4-8BDD-E406F09D9859}">
      <dgm:prSet phldrT="[텍스트]"/>
      <dgm:spPr/>
      <dgm:t>
        <a:bodyPr/>
        <a:lstStyle/>
        <a:p>
          <a:pPr latinLnBrk="1"/>
          <a:r>
            <a:rPr lang="en-US" altLang="ko-KR" dirty="0"/>
            <a:t>EASE</a:t>
          </a:r>
          <a:endParaRPr lang="ko-KR" altLang="en-US" dirty="0"/>
        </a:p>
      </dgm:t>
    </dgm:pt>
    <dgm:pt modelId="{69C14D55-015B-4561-A7D6-D8B269D051C1}" type="parTrans" cxnId="{A2B28B5A-F7E3-4ACC-ABA5-0CF5247E29FD}">
      <dgm:prSet/>
      <dgm:spPr/>
      <dgm:t>
        <a:bodyPr/>
        <a:lstStyle/>
        <a:p>
          <a:pPr latinLnBrk="1"/>
          <a:endParaRPr lang="ko-KR" altLang="en-US"/>
        </a:p>
      </dgm:t>
    </dgm:pt>
    <dgm:pt modelId="{EC016ED0-3991-4C67-A90D-4EDC358059D8}" type="sibTrans" cxnId="{A2B28B5A-F7E3-4ACC-ABA5-0CF5247E29FD}">
      <dgm:prSet/>
      <dgm:spPr/>
      <dgm:t>
        <a:bodyPr/>
        <a:lstStyle/>
        <a:p>
          <a:pPr latinLnBrk="1"/>
          <a:endParaRPr lang="ko-KR" altLang="en-US"/>
        </a:p>
      </dgm:t>
    </dgm:pt>
    <dgm:pt modelId="{91B7C6B5-C473-45E7-8891-13BCDE3C5513}">
      <dgm:prSet phldrT="[텍스트]" custT="1"/>
      <dgm:spPr/>
      <dgm:t>
        <a:bodyPr/>
        <a:lstStyle/>
        <a:p>
          <a:pPr latinLnBrk="1"/>
          <a:r>
            <a:rPr lang="en-US" altLang="ko-KR" sz="1400" dirty="0"/>
            <a:t>EASE_IN</a:t>
          </a:r>
          <a:endParaRPr lang="ko-KR" altLang="en-US" sz="1400" dirty="0"/>
        </a:p>
      </dgm:t>
    </dgm:pt>
    <dgm:pt modelId="{5EC94F48-7C03-4238-871B-DCA6C8F1BF89}" type="parTrans" cxnId="{65649053-687C-4124-9B4A-078EDF140128}">
      <dgm:prSet/>
      <dgm:spPr/>
      <dgm:t>
        <a:bodyPr/>
        <a:lstStyle/>
        <a:p>
          <a:pPr latinLnBrk="1"/>
          <a:endParaRPr lang="ko-KR" altLang="en-US"/>
        </a:p>
      </dgm:t>
    </dgm:pt>
    <dgm:pt modelId="{194A0A7B-ACF4-4A82-A6CB-A77EFFFD48BA}" type="sibTrans" cxnId="{65649053-687C-4124-9B4A-078EDF140128}">
      <dgm:prSet/>
      <dgm:spPr/>
      <dgm:t>
        <a:bodyPr/>
        <a:lstStyle/>
        <a:p>
          <a:pPr latinLnBrk="1"/>
          <a:endParaRPr lang="ko-KR" altLang="en-US"/>
        </a:p>
      </dgm:t>
    </dgm:pt>
    <dgm:pt modelId="{643EACA5-BA2F-4288-B9A2-55D33C439F9C}">
      <dgm:prSet phldrT="[텍스트]" custT="1"/>
      <dgm:spPr/>
      <dgm:t>
        <a:bodyPr/>
        <a:lstStyle/>
        <a:p>
          <a:pPr latinLnBrk="1"/>
          <a:r>
            <a:rPr lang="en-US" altLang="ko-KR" sz="1400" dirty="0"/>
            <a:t>EASE_IN_OUT</a:t>
          </a:r>
          <a:endParaRPr lang="ko-KR" altLang="en-US" sz="1400" dirty="0"/>
        </a:p>
      </dgm:t>
    </dgm:pt>
    <dgm:pt modelId="{1B45FE28-C76C-4DDA-9A7E-DEAB7D6F4BCF}" type="parTrans" cxnId="{092B8DDA-F5FD-4668-B1F0-BD4E669C79DE}">
      <dgm:prSet/>
      <dgm:spPr/>
      <dgm:t>
        <a:bodyPr/>
        <a:lstStyle/>
        <a:p>
          <a:pPr latinLnBrk="1"/>
          <a:endParaRPr lang="ko-KR" altLang="en-US"/>
        </a:p>
      </dgm:t>
    </dgm:pt>
    <dgm:pt modelId="{16077518-D025-4F40-BCFA-FE450B88BC72}" type="sibTrans" cxnId="{092B8DDA-F5FD-4668-B1F0-BD4E669C79DE}">
      <dgm:prSet/>
      <dgm:spPr/>
      <dgm:t>
        <a:bodyPr/>
        <a:lstStyle/>
        <a:p>
          <a:pPr latinLnBrk="1"/>
          <a:endParaRPr lang="ko-KR" altLang="en-US"/>
        </a:p>
      </dgm:t>
    </dgm:pt>
    <dgm:pt modelId="{EB9C3E4C-C83C-4D0D-9E9B-3CA3E2998046}">
      <dgm:prSet phldrT="[텍스트]" custT="1"/>
      <dgm:spPr/>
      <dgm:t>
        <a:bodyPr/>
        <a:lstStyle/>
        <a:p>
          <a:pPr latinLnBrk="1"/>
          <a:r>
            <a:rPr lang="en-US" altLang="ko-KR" sz="1400" dirty="0"/>
            <a:t>TRANS_CIRC</a:t>
          </a:r>
          <a:endParaRPr lang="ko-KR" altLang="en-US" sz="1400" dirty="0"/>
        </a:p>
      </dgm:t>
    </dgm:pt>
    <dgm:pt modelId="{B25AC534-A73D-4C04-8FD5-31824685078C}" type="parTrans" cxnId="{F75715A6-0BDE-445B-A006-E2C5D82DE81E}">
      <dgm:prSet/>
      <dgm:spPr/>
      <dgm:t>
        <a:bodyPr/>
        <a:lstStyle/>
        <a:p>
          <a:pPr latinLnBrk="1"/>
          <a:endParaRPr lang="ko-KR" altLang="en-US"/>
        </a:p>
      </dgm:t>
    </dgm:pt>
    <dgm:pt modelId="{0B7E62F1-4D45-426D-926A-D181D0D2AD51}" type="sibTrans" cxnId="{F75715A6-0BDE-445B-A006-E2C5D82DE81E}">
      <dgm:prSet/>
      <dgm:spPr/>
      <dgm:t>
        <a:bodyPr/>
        <a:lstStyle/>
        <a:p>
          <a:pPr latinLnBrk="1"/>
          <a:endParaRPr lang="ko-KR" altLang="en-US"/>
        </a:p>
      </dgm:t>
    </dgm:pt>
    <dgm:pt modelId="{BB475DCA-8ED8-4734-A2B2-7A8B96357C17}">
      <dgm:prSet phldrT="[텍스트]" custT="1"/>
      <dgm:spPr/>
      <dgm:t>
        <a:bodyPr/>
        <a:lstStyle/>
        <a:p>
          <a:pPr latinLnBrk="1"/>
          <a:r>
            <a:rPr lang="en-US" altLang="ko-KR" sz="1400" dirty="0"/>
            <a:t>TRANS_CUBIC</a:t>
          </a:r>
          <a:endParaRPr lang="ko-KR" altLang="en-US" sz="1400" dirty="0"/>
        </a:p>
      </dgm:t>
    </dgm:pt>
    <dgm:pt modelId="{A2768358-2C9F-4C7A-9444-AF63C683ACD8}" type="parTrans" cxnId="{915A8011-788D-4F57-8F82-63B7A2279125}">
      <dgm:prSet/>
      <dgm:spPr/>
      <dgm:t>
        <a:bodyPr/>
        <a:lstStyle/>
        <a:p>
          <a:pPr latinLnBrk="1"/>
          <a:endParaRPr lang="ko-KR" altLang="en-US"/>
        </a:p>
      </dgm:t>
    </dgm:pt>
    <dgm:pt modelId="{DF1BF2D7-DC3E-4CD0-975E-01148BAFE206}" type="sibTrans" cxnId="{915A8011-788D-4F57-8F82-63B7A2279125}">
      <dgm:prSet/>
      <dgm:spPr/>
      <dgm:t>
        <a:bodyPr/>
        <a:lstStyle/>
        <a:p>
          <a:pPr latinLnBrk="1"/>
          <a:endParaRPr lang="ko-KR" altLang="en-US"/>
        </a:p>
      </dgm:t>
    </dgm:pt>
    <dgm:pt modelId="{F1225094-7947-4CD0-AA30-0A0A3AE355B6}">
      <dgm:prSet phldrT="[텍스트]" custT="1"/>
      <dgm:spPr/>
      <dgm:t>
        <a:bodyPr/>
        <a:lstStyle/>
        <a:p>
          <a:pPr latinLnBrk="1"/>
          <a:r>
            <a:rPr lang="en-US" altLang="ko-KR" sz="1400" dirty="0"/>
            <a:t>TRANS_ELASTIC</a:t>
          </a:r>
          <a:endParaRPr lang="ko-KR" altLang="en-US" sz="1400" dirty="0"/>
        </a:p>
      </dgm:t>
    </dgm:pt>
    <dgm:pt modelId="{5D5BC9E6-65EE-42F5-8957-7676840610BB}" type="parTrans" cxnId="{C259C5F7-68FF-4D3A-89C9-6AD3173C7616}">
      <dgm:prSet/>
      <dgm:spPr/>
      <dgm:t>
        <a:bodyPr/>
        <a:lstStyle/>
        <a:p>
          <a:pPr latinLnBrk="1"/>
          <a:endParaRPr lang="ko-KR" altLang="en-US"/>
        </a:p>
      </dgm:t>
    </dgm:pt>
    <dgm:pt modelId="{6F7C1B0C-66A7-4007-A905-D15E7B98EFD9}" type="sibTrans" cxnId="{C259C5F7-68FF-4D3A-89C9-6AD3173C7616}">
      <dgm:prSet/>
      <dgm:spPr/>
      <dgm:t>
        <a:bodyPr/>
        <a:lstStyle/>
        <a:p>
          <a:pPr latinLnBrk="1"/>
          <a:endParaRPr lang="ko-KR" altLang="en-US"/>
        </a:p>
      </dgm:t>
    </dgm:pt>
    <dgm:pt modelId="{D996E16D-D16B-4BF7-8233-029545FCD204}">
      <dgm:prSet phldrT="[텍스트]" custT="1"/>
      <dgm:spPr/>
      <dgm:t>
        <a:bodyPr/>
        <a:lstStyle/>
        <a:p>
          <a:pPr latinLnBrk="1"/>
          <a:r>
            <a:rPr lang="en-US" altLang="ko-KR" sz="1400" dirty="0"/>
            <a:t>TRANS_EXPO</a:t>
          </a:r>
          <a:endParaRPr lang="ko-KR" altLang="en-US" sz="1400" dirty="0"/>
        </a:p>
      </dgm:t>
    </dgm:pt>
    <dgm:pt modelId="{A5FA3AB8-B5E4-4569-88B4-68D81AFA8EC6}" type="parTrans" cxnId="{1322B6CC-D3FB-49AB-AFF0-460800C2FFBC}">
      <dgm:prSet/>
      <dgm:spPr/>
      <dgm:t>
        <a:bodyPr/>
        <a:lstStyle/>
        <a:p>
          <a:pPr latinLnBrk="1"/>
          <a:endParaRPr lang="ko-KR" altLang="en-US"/>
        </a:p>
      </dgm:t>
    </dgm:pt>
    <dgm:pt modelId="{0E623ED2-84A7-439F-AD2D-927342D1464F}" type="sibTrans" cxnId="{1322B6CC-D3FB-49AB-AFF0-460800C2FFBC}">
      <dgm:prSet/>
      <dgm:spPr/>
      <dgm:t>
        <a:bodyPr/>
        <a:lstStyle/>
        <a:p>
          <a:pPr latinLnBrk="1"/>
          <a:endParaRPr lang="ko-KR" altLang="en-US"/>
        </a:p>
      </dgm:t>
    </dgm:pt>
    <dgm:pt modelId="{B27EF517-E521-44CF-96EC-1B8457CD11A3}">
      <dgm:prSet phldrT="[텍스트]" custT="1"/>
      <dgm:spPr/>
      <dgm:t>
        <a:bodyPr/>
        <a:lstStyle/>
        <a:p>
          <a:pPr latinLnBrk="1"/>
          <a:r>
            <a:rPr lang="en-US" altLang="ko-KR" sz="1400" dirty="0"/>
            <a:t>TRANS_LINEAR</a:t>
          </a:r>
          <a:endParaRPr lang="ko-KR" altLang="en-US" sz="1400" dirty="0"/>
        </a:p>
      </dgm:t>
    </dgm:pt>
    <dgm:pt modelId="{0AA640E6-44A3-40EB-AB05-A34855AC8DC8}" type="parTrans" cxnId="{C34F1CAE-E09B-4507-8D03-69C6BA517CDA}">
      <dgm:prSet/>
      <dgm:spPr/>
      <dgm:t>
        <a:bodyPr/>
        <a:lstStyle/>
        <a:p>
          <a:pPr latinLnBrk="1"/>
          <a:endParaRPr lang="ko-KR" altLang="en-US"/>
        </a:p>
      </dgm:t>
    </dgm:pt>
    <dgm:pt modelId="{F7204D73-B2C8-4221-961C-C80C36E5EE69}" type="sibTrans" cxnId="{C34F1CAE-E09B-4507-8D03-69C6BA517CDA}">
      <dgm:prSet/>
      <dgm:spPr/>
      <dgm:t>
        <a:bodyPr/>
        <a:lstStyle/>
        <a:p>
          <a:pPr latinLnBrk="1"/>
          <a:endParaRPr lang="ko-KR" altLang="en-US"/>
        </a:p>
      </dgm:t>
    </dgm:pt>
    <dgm:pt modelId="{B8EC9632-4E9B-40FE-A8D1-36B9AF157DCC}">
      <dgm:prSet phldrT="[텍스트]" custT="1"/>
      <dgm:spPr/>
      <dgm:t>
        <a:bodyPr/>
        <a:lstStyle/>
        <a:p>
          <a:pPr latinLnBrk="1"/>
          <a:r>
            <a:rPr lang="en-US" altLang="ko-KR" sz="1400" dirty="0"/>
            <a:t>TRANS_QUAD</a:t>
          </a:r>
          <a:endParaRPr lang="ko-KR" altLang="en-US" sz="1400" dirty="0"/>
        </a:p>
      </dgm:t>
    </dgm:pt>
    <dgm:pt modelId="{AF51F876-020E-456D-9634-1AD4F0C02FE9}" type="parTrans" cxnId="{0186A285-E635-4834-9346-A6263B9C19CA}">
      <dgm:prSet/>
      <dgm:spPr/>
      <dgm:t>
        <a:bodyPr/>
        <a:lstStyle/>
        <a:p>
          <a:pPr latinLnBrk="1"/>
          <a:endParaRPr lang="ko-KR" altLang="en-US"/>
        </a:p>
      </dgm:t>
    </dgm:pt>
    <dgm:pt modelId="{17877C50-29F8-4251-8131-314E29F05584}" type="sibTrans" cxnId="{0186A285-E635-4834-9346-A6263B9C19CA}">
      <dgm:prSet/>
      <dgm:spPr/>
      <dgm:t>
        <a:bodyPr/>
        <a:lstStyle/>
        <a:p>
          <a:pPr latinLnBrk="1"/>
          <a:endParaRPr lang="ko-KR" altLang="en-US"/>
        </a:p>
      </dgm:t>
    </dgm:pt>
    <dgm:pt modelId="{9B98562C-0E19-49F4-AC2D-96F7CC2CC4BC}">
      <dgm:prSet phldrT="[텍스트]" custT="1"/>
      <dgm:spPr/>
      <dgm:t>
        <a:bodyPr/>
        <a:lstStyle/>
        <a:p>
          <a:pPr latinLnBrk="1"/>
          <a:r>
            <a:rPr lang="en-US" altLang="ko-KR" sz="1400" dirty="0"/>
            <a:t>TRANS_QUART</a:t>
          </a:r>
          <a:endParaRPr lang="ko-KR" altLang="en-US" sz="1400" dirty="0"/>
        </a:p>
      </dgm:t>
    </dgm:pt>
    <dgm:pt modelId="{05BDD4B1-F7E4-44EC-9446-FE987AD513C7}" type="parTrans" cxnId="{87AB7DAB-1C3F-48DB-AAFD-7FBB0AEC57C8}">
      <dgm:prSet/>
      <dgm:spPr/>
      <dgm:t>
        <a:bodyPr/>
        <a:lstStyle/>
        <a:p>
          <a:pPr latinLnBrk="1"/>
          <a:endParaRPr lang="ko-KR" altLang="en-US"/>
        </a:p>
      </dgm:t>
    </dgm:pt>
    <dgm:pt modelId="{9AFF40F6-73F0-4C73-AC90-382B3E11AABB}" type="sibTrans" cxnId="{87AB7DAB-1C3F-48DB-AAFD-7FBB0AEC57C8}">
      <dgm:prSet/>
      <dgm:spPr/>
      <dgm:t>
        <a:bodyPr/>
        <a:lstStyle/>
        <a:p>
          <a:pPr latinLnBrk="1"/>
          <a:endParaRPr lang="ko-KR" altLang="en-US"/>
        </a:p>
      </dgm:t>
    </dgm:pt>
    <dgm:pt modelId="{5FDCE0A8-EF0C-4F23-B14A-BE1F0F82C801}">
      <dgm:prSet phldrT="[텍스트]" custT="1"/>
      <dgm:spPr/>
      <dgm:t>
        <a:bodyPr/>
        <a:lstStyle/>
        <a:p>
          <a:pPr latinLnBrk="1"/>
          <a:r>
            <a:rPr lang="en-US" altLang="ko-KR" sz="1400" dirty="0"/>
            <a:t>TRANS_QUINT</a:t>
          </a:r>
          <a:endParaRPr lang="ko-KR" altLang="en-US" sz="1400" dirty="0"/>
        </a:p>
      </dgm:t>
    </dgm:pt>
    <dgm:pt modelId="{CD33D713-8FC4-4707-B27D-23D492A3629F}" type="parTrans" cxnId="{39C8D470-AD61-4C0E-B353-D598B59051F7}">
      <dgm:prSet/>
      <dgm:spPr/>
      <dgm:t>
        <a:bodyPr/>
        <a:lstStyle/>
        <a:p>
          <a:pPr latinLnBrk="1"/>
          <a:endParaRPr lang="ko-KR" altLang="en-US"/>
        </a:p>
      </dgm:t>
    </dgm:pt>
    <dgm:pt modelId="{94F7D226-CF7C-4E81-8FC7-5EBD98C2ADB2}" type="sibTrans" cxnId="{39C8D470-AD61-4C0E-B353-D598B59051F7}">
      <dgm:prSet/>
      <dgm:spPr/>
      <dgm:t>
        <a:bodyPr/>
        <a:lstStyle/>
        <a:p>
          <a:pPr latinLnBrk="1"/>
          <a:endParaRPr lang="ko-KR" altLang="en-US"/>
        </a:p>
      </dgm:t>
    </dgm:pt>
    <dgm:pt modelId="{22F29794-0517-4E9A-B846-5ECE37820918}">
      <dgm:prSet phldrT="[텍스트]" custT="1"/>
      <dgm:spPr/>
      <dgm:t>
        <a:bodyPr/>
        <a:lstStyle/>
        <a:p>
          <a:pPr latinLnBrk="1"/>
          <a:r>
            <a:rPr lang="en-US" altLang="ko-KR" sz="1400" dirty="0"/>
            <a:t>TRANS_SINE</a:t>
          </a:r>
          <a:endParaRPr lang="ko-KR" altLang="en-US" sz="1400" dirty="0"/>
        </a:p>
      </dgm:t>
    </dgm:pt>
    <dgm:pt modelId="{0B27ABE2-075E-49E8-A426-5C1DA06D3502}" type="parTrans" cxnId="{432DC80B-98A1-4889-A88E-4DA60302E3EA}">
      <dgm:prSet/>
      <dgm:spPr/>
      <dgm:t>
        <a:bodyPr/>
        <a:lstStyle/>
        <a:p>
          <a:pPr latinLnBrk="1"/>
          <a:endParaRPr lang="ko-KR" altLang="en-US"/>
        </a:p>
      </dgm:t>
    </dgm:pt>
    <dgm:pt modelId="{1A4A72D0-005F-4F89-BC38-14138450C214}" type="sibTrans" cxnId="{432DC80B-98A1-4889-A88E-4DA60302E3EA}">
      <dgm:prSet/>
      <dgm:spPr/>
      <dgm:t>
        <a:bodyPr/>
        <a:lstStyle/>
        <a:p>
          <a:pPr latinLnBrk="1"/>
          <a:endParaRPr lang="ko-KR" altLang="en-US"/>
        </a:p>
      </dgm:t>
    </dgm:pt>
    <dgm:pt modelId="{DE939B72-D9B7-4C9D-B0D8-804A1E2BEE1F}">
      <dgm:prSet phldrT="[텍스트]" custT="1"/>
      <dgm:spPr/>
      <dgm:t>
        <a:bodyPr/>
        <a:lstStyle/>
        <a:p>
          <a:pPr latinLnBrk="1"/>
          <a:r>
            <a:rPr lang="en-US" altLang="ko-KR" sz="1400" dirty="0"/>
            <a:t>TRANS_SPRING</a:t>
          </a:r>
          <a:endParaRPr lang="ko-KR" altLang="en-US" sz="1400" dirty="0"/>
        </a:p>
      </dgm:t>
    </dgm:pt>
    <dgm:pt modelId="{DB291AF1-5585-4D92-A0A6-67A113FB3346}" type="parTrans" cxnId="{2F340787-9C20-434A-B588-58432109342E}">
      <dgm:prSet/>
      <dgm:spPr/>
      <dgm:t>
        <a:bodyPr/>
        <a:lstStyle/>
        <a:p>
          <a:pPr latinLnBrk="1"/>
          <a:endParaRPr lang="ko-KR" altLang="en-US"/>
        </a:p>
      </dgm:t>
    </dgm:pt>
    <dgm:pt modelId="{B242B03C-4A4D-41EB-8C6E-75253EA2026D}" type="sibTrans" cxnId="{2F340787-9C20-434A-B588-58432109342E}">
      <dgm:prSet/>
      <dgm:spPr/>
      <dgm:t>
        <a:bodyPr/>
        <a:lstStyle/>
        <a:p>
          <a:pPr latinLnBrk="1"/>
          <a:endParaRPr lang="ko-KR" altLang="en-US"/>
        </a:p>
      </dgm:t>
    </dgm:pt>
    <dgm:pt modelId="{6D8841DF-2A58-4809-94F5-31C2B6DB244C}">
      <dgm:prSet phldrT="[텍스트]" custT="1"/>
      <dgm:spPr/>
      <dgm:t>
        <a:bodyPr/>
        <a:lstStyle/>
        <a:p>
          <a:pPr latinLnBrk="1"/>
          <a:r>
            <a:rPr lang="en-US" altLang="ko-KR" sz="1400" dirty="0"/>
            <a:t>EASE_OUT</a:t>
          </a:r>
          <a:endParaRPr lang="ko-KR" altLang="en-US" sz="1400" dirty="0"/>
        </a:p>
      </dgm:t>
    </dgm:pt>
    <dgm:pt modelId="{8153C2B5-50C4-4616-ADB7-5C5E03C62ECE}" type="parTrans" cxnId="{01D8F202-F86B-4B49-9BBA-EECD761A8AE2}">
      <dgm:prSet/>
      <dgm:spPr/>
      <dgm:t>
        <a:bodyPr/>
        <a:lstStyle/>
        <a:p>
          <a:pPr latinLnBrk="1"/>
          <a:endParaRPr lang="ko-KR" altLang="en-US"/>
        </a:p>
      </dgm:t>
    </dgm:pt>
    <dgm:pt modelId="{75782EAE-98C9-48D1-82CB-B0F3F8B41F17}" type="sibTrans" cxnId="{01D8F202-F86B-4B49-9BBA-EECD761A8AE2}">
      <dgm:prSet/>
      <dgm:spPr/>
      <dgm:t>
        <a:bodyPr/>
        <a:lstStyle/>
        <a:p>
          <a:pPr latinLnBrk="1"/>
          <a:endParaRPr lang="ko-KR" altLang="en-US"/>
        </a:p>
      </dgm:t>
    </dgm:pt>
    <dgm:pt modelId="{AD5265D7-EF7C-422C-B82A-8B584E94BA5D}">
      <dgm:prSet phldrT="[텍스트]" custT="1"/>
      <dgm:spPr/>
      <dgm:t>
        <a:bodyPr/>
        <a:lstStyle/>
        <a:p>
          <a:pPr latinLnBrk="1"/>
          <a:r>
            <a:rPr lang="en-US" altLang="ko-KR" sz="1400" dirty="0"/>
            <a:t>EASE_OUT_IN</a:t>
          </a:r>
          <a:endParaRPr lang="ko-KR" altLang="en-US" sz="1400" dirty="0"/>
        </a:p>
      </dgm:t>
    </dgm:pt>
    <dgm:pt modelId="{A9643320-3271-44FF-9D18-5B857A10B89D}" type="parTrans" cxnId="{D2B350EA-12EA-4786-8EAA-FA91B145183D}">
      <dgm:prSet/>
      <dgm:spPr/>
      <dgm:t>
        <a:bodyPr/>
        <a:lstStyle/>
        <a:p>
          <a:pPr latinLnBrk="1"/>
          <a:endParaRPr lang="ko-KR" altLang="en-US"/>
        </a:p>
      </dgm:t>
    </dgm:pt>
    <dgm:pt modelId="{56A06650-D734-4167-B5A3-C5DA5AA991B6}" type="sibTrans" cxnId="{D2B350EA-12EA-4786-8EAA-FA91B145183D}">
      <dgm:prSet/>
      <dgm:spPr/>
      <dgm:t>
        <a:bodyPr/>
        <a:lstStyle/>
        <a:p>
          <a:pPr latinLnBrk="1"/>
          <a:endParaRPr lang="ko-KR" altLang="en-US"/>
        </a:p>
      </dgm:t>
    </dgm:pt>
    <dgm:pt modelId="{17481A0E-D893-4510-AAC0-E22915250D37}" type="pres">
      <dgm:prSet presAssocID="{AA039871-A6FD-4D3F-87D4-A22DDFF6CDDC}" presName="Name0" presStyleCnt="0">
        <dgm:presLayoutVars>
          <dgm:dir/>
          <dgm:animLvl val="lvl"/>
          <dgm:resizeHandles val="exact"/>
        </dgm:presLayoutVars>
      </dgm:prSet>
      <dgm:spPr/>
    </dgm:pt>
    <dgm:pt modelId="{3F92118D-5C5C-4F3B-B5DE-0216126D8DD5}" type="pres">
      <dgm:prSet presAssocID="{2DEB8E2D-D0A5-4E13-A28B-B979A4A77F9B}" presName="linNode" presStyleCnt="0"/>
      <dgm:spPr/>
    </dgm:pt>
    <dgm:pt modelId="{6B1B4F0B-3C64-4067-A2F4-8F5BDA8F88E7}" type="pres">
      <dgm:prSet presAssocID="{2DEB8E2D-D0A5-4E13-A28B-B979A4A77F9B}" presName="parentText" presStyleLbl="node1" presStyleIdx="0" presStyleCnt="2" custScaleY="590051">
        <dgm:presLayoutVars>
          <dgm:chMax val="1"/>
          <dgm:bulletEnabled val="1"/>
        </dgm:presLayoutVars>
      </dgm:prSet>
      <dgm:spPr/>
    </dgm:pt>
    <dgm:pt modelId="{CC14914F-E7CB-43A5-B071-C82470BEC842}" type="pres">
      <dgm:prSet presAssocID="{2DEB8E2D-D0A5-4E13-A28B-B979A4A77F9B}" presName="descendantText" presStyleLbl="alignAccFollowNode1" presStyleIdx="0" presStyleCnt="2" custScaleY="590051">
        <dgm:presLayoutVars>
          <dgm:bulletEnabled val="1"/>
        </dgm:presLayoutVars>
      </dgm:prSet>
      <dgm:spPr/>
    </dgm:pt>
    <dgm:pt modelId="{97D8CA3A-FD84-41D5-9EFB-A3C1EE7D3F35}" type="pres">
      <dgm:prSet presAssocID="{5CDB6B7A-0B6F-45B6-9381-098315ED88B7}" presName="sp" presStyleCnt="0"/>
      <dgm:spPr/>
    </dgm:pt>
    <dgm:pt modelId="{F2536BDF-5676-4356-A992-7E325FC1A53B}" type="pres">
      <dgm:prSet presAssocID="{99CA9E57-456B-4FE4-8BDD-E406F09D9859}" presName="linNode" presStyleCnt="0"/>
      <dgm:spPr/>
    </dgm:pt>
    <dgm:pt modelId="{3CC2369E-940F-43B3-928B-86FF3AF460CF}" type="pres">
      <dgm:prSet presAssocID="{99CA9E57-456B-4FE4-8BDD-E406F09D9859}" presName="parentText" presStyleLbl="node1" presStyleIdx="1" presStyleCnt="2" custScaleY="223164">
        <dgm:presLayoutVars>
          <dgm:chMax val="1"/>
          <dgm:bulletEnabled val="1"/>
        </dgm:presLayoutVars>
      </dgm:prSet>
      <dgm:spPr/>
    </dgm:pt>
    <dgm:pt modelId="{5ACA04D3-17A6-4BDA-BEC5-6D73A809C147}" type="pres">
      <dgm:prSet presAssocID="{99CA9E57-456B-4FE4-8BDD-E406F09D9859}" presName="descendantText" presStyleLbl="alignAccFollowNode1" presStyleIdx="1" presStyleCnt="2" custScaleY="223164">
        <dgm:presLayoutVars>
          <dgm:bulletEnabled val="1"/>
        </dgm:presLayoutVars>
      </dgm:prSet>
      <dgm:spPr/>
    </dgm:pt>
  </dgm:ptLst>
  <dgm:cxnLst>
    <dgm:cxn modelId="{01D8F202-F86B-4B49-9BBA-EECD761A8AE2}" srcId="{99CA9E57-456B-4FE4-8BDD-E406F09D9859}" destId="{6D8841DF-2A58-4809-94F5-31C2B6DB244C}" srcOrd="2" destOrd="0" parTransId="{8153C2B5-50C4-4616-ADB7-5C5E03C62ECE}" sibTransId="{75782EAE-98C9-48D1-82CB-B0F3F8B41F17}"/>
    <dgm:cxn modelId="{C68EF509-4CF7-4FF3-87C0-35D1AD596EDA}" type="presOf" srcId="{B27EF517-E521-44CF-96EC-1B8457CD11A3}" destId="{CC14914F-E7CB-43A5-B071-C82470BEC842}" srcOrd="0" destOrd="6" presId="urn:microsoft.com/office/officeart/2005/8/layout/vList5"/>
    <dgm:cxn modelId="{432DC80B-98A1-4889-A88E-4DA60302E3EA}" srcId="{2DEB8E2D-D0A5-4E13-A28B-B979A4A77F9B}" destId="{22F29794-0517-4E9A-B846-5ECE37820918}" srcOrd="10" destOrd="0" parTransId="{0B27ABE2-075E-49E8-A426-5C1DA06D3502}" sibTransId="{1A4A72D0-005F-4F89-BC38-14138450C214}"/>
    <dgm:cxn modelId="{915A8011-788D-4F57-8F82-63B7A2279125}" srcId="{2DEB8E2D-D0A5-4E13-A28B-B979A4A77F9B}" destId="{BB475DCA-8ED8-4734-A2B2-7A8B96357C17}" srcOrd="3" destOrd="0" parTransId="{A2768358-2C9F-4C7A-9444-AF63C683ACD8}" sibTransId="{DF1BF2D7-DC3E-4CD0-975E-01148BAFE206}"/>
    <dgm:cxn modelId="{A6BC941D-729F-48D7-93C6-B01EEBD6BABE}" type="presOf" srcId="{DE939B72-D9B7-4C9D-B0D8-804A1E2BEE1F}" destId="{CC14914F-E7CB-43A5-B071-C82470BEC842}" srcOrd="0" destOrd="11" presId="urn:microsoft.com/office/officeart/2005/8/layout/vList5"/>
    <dgm:cxn modelId="{DB49DB2B-6145-4597-B627-F3EAA1CAAC39}" type="presOf" srcId="{5FDCE0A8-EF0C-4F23-B14A-BE1F0F82C801}" destId="{CC14914F-E7CB-43A5-B071-C82470BEC842}" srcOrd="0" destOrd="9" presId="urn:microsoft.com/office/officeart/2005/8/layout/vList5"/>
    <dgm:cxn modelId="{5BAD1B34-67B4-4221-827D-1F4500F73A54}" type="presOf" srcId="{9B98562C-0E19-49F4-AC2D-96F7CC2CC4BC}" destId="{CC14914F-E7CB-43A5-B071-C82470BEC842}" srcOrd="0" destOrd="8" presId="urn:microsoft.com/office/officeart/2005/8/layout/vList5"/>
    <dgm:cxn modelId="{BBBAF246-0D4B-4701-ACD5-4297E3693A5F}" type="presOf" srcId="{BB475DCA-8ED8-4734-A2B2-7A8B96357C17}" destId="{CC14914F-E7CB-43A5-B071-C82470BEC842}" srcOrd="0" destOrd="3" presId="urn:microsoft.com/office/officeart/2005/8/layout/vList5"/>
    <dgm:cxn modelId="{41A4DE49-4924-437C-BA9B-E9AA3C5CB39F}" type="presOf" srcId="{AD5265D7-EF7C-422C-B82A-8B584E94BA5D}" destId="{5ACA04D3-17A6-4BDA-BEC5-6D73A809C147}" srcOrd="0" destOrd="3" presId="urn:microsoft.com/office/officeart/2005/8/layout/vList5"/>
    <dgm:cxn modelId="{3D0DC36C-924F-4FA2-AFCB-B8D317F3FBB7}" srcId="{2DEB8E2D-D0A5-4E13-A28B-B979A4A77F9B}" destId="{4130DE44-1276-43E3-89B1-D2429D0DB4B6}" srcOrd="0" destOrd="0" parTransId="{1E29B646-0EF1-4C79-82E6-83DE30CA8485}" sibTransId="{70F8B503-E21D-4159-9A56-21FA5F3F622E}"/>
    <dgm:cxn modelId="{A1E5976D-09E1-4927-B8F2-5AC2606F7766}" srcId="{AA039871-A6FD-4D3F-87D4-A22DDFF6CDDC}" destId="{2DEB8E2D-D0A5-4E13-A28B-B979A4A77F9B}" srcOrd="0" destOrd="0" parTransId="{C4FCB046-243A-461D-BE7B-4FBCC9299A0D}" sibTransId="{5CDB6B7A-0B6F-45B6-9381-098315ED88B7}"/>
    <dgm:cxn modelId="{39C8D470-AD61-4C0E-B353-D598B59051F7}" srcId="{2DEB8E2D-D0A5-4E13-A28B-B979A4A77F9B}" destId="{5FDCE0A8-EF0C-4F23-B14A-BE1F0F82C801}" srcOrd="9" destOrd="0" parTransId="{CD33D713-8FC4-4707-B27D-23D492A3629F}" sibTransId="{94F7D226-CF7C-4E81-8FC7-5EBD98C2ADB2}"/>
    <dgm:cxn modelId="{3BAC7B53-1EA0-4A7E-8E1F-F16A0A152E72}" type="presOf" srcId="{6D374E4B-8654-4E25-A3D9-1DAE9CCDC532}" destId="{CC14914F-E7CB-43A5-B071-C82470BEC842}" srcOrd="0" destOrd="1" presId="urn:microsoft.com/office/officeart/2005/8/layout/vList5"/>
    <dgm:cxn modelId="{65649053-687C-4124-9B4A-078EDF140128}" srcId="{99CA9E57-456B-4FE4-8BDD-E406F09D9859}" destId="{91B7C6B5-C473-45E7-8891-13BCDE3C5513}" srcOrd="0" destOrd="0" parTransId="{5EC94F48-7C03-4238-871B-DCA6C8F1BF89}" sibTransId="{194A0A7B-ACF4-4A82-A6CB-A77EFFFD48BA}"/>
    <dgm:cxn modelId="{A2B28B5A-F7E3-4ACC-ABA5-0CF5247E29FD}" srcId="{AA039871-A6FD-4D3F-87D4-A22DDFF6CDDC}" destId="{99CA9E57-456B-4FE4-8BDD-E406F09D9859}" srcOrd="1" destOrd="0" parTransId="{69C14D55-015B-4561-A7D6-D8B269D051C1}" sibTransId="{EC016ED0-3991-4C67-A90D-4EDC358059D8}"/>
    <dgm:cxn modelId="{6007267C-A314-4033-9DC9-9B7C7C818A1F}" srcId="{2DEB8E2D-D0A5-4E13-A28B-B979A4A77F9B}" destId="{6D374E4B-8654-4E25-A3D9-1DAE9CCDC532}" srcOrd="1" destOrd="0" parTransId="{01A3CBCD-DBF5-4CCA-8338-CB3374D68536}" sibTransId="{2D6D09D5-CFDE-4D9F-B151-713D6DCB374B}"/>
    <dgm:cxn modelId="{872AF77C-4129-4B98-B5C2-7E4D3683E4AD}" type="presOf" srcId="{6D8841DF-2A58-4809-94F5-31C2B6DB244C}" destId="{5ACA04D3-17A6-4BDA-BEC5-6D73A809C147}" srcOrd="0" destOrd="2" presId="urn:microsoft.com/office/officeart/2005/8/layout/vList5"/>
    <dgm:cxn modelId="{04723C85-9145-4707-9871-61B6649C2F20}" type="presOf" srcId="{AA039871-A6FD-4D3F-87D4-A22DDFF6CDDC}" destId="{17481A0E-D893-4510-AAC0-E22915250D37}" srcOrd="0" destOrd="0" presId="urn:microsoft.com/office/officeart/2005/8/layout/vList5"/>
    <dgm:cxn modelId="{0186A285-E635-4834-9346-A6263B9C19CA}" srcId="{2DEB8E2D-D0A5-4E13-A28B-B979A4A77F9B}" destId="{B8EC9632-4E9B-40FE-A8D1-36B9AF157DCC}" srcOrd="7" destOrd="0" parTransId="{AF51F876-020E-456D-9634-1AD4F0C02FE9}" sibTransId="{17877C50-29F8-4251-8131-314E29F05584}"/>
    <dgm:cxn modelId="{2F340787-9C20-434A-B588-58432109342E}" srcId="{2DEB8E2D-D0A5-4E13-A28B-B979A4A77F9B}" destId="{DE939B72-D9B7-4C9D-B0D8-804A1E2BEE1F}" srcOrd="11" destOrd="0" parTransId="{DB291AF1-5585-4D92-A0A6-67A113FB3346}" sibTransId="{B242B03C-4A4D-41EB-8C6E-75253EA2026D}"/>
    <dgm:cxn modelId="{2E9CFE89-933B-4F98-B50F-2786F43CEAE3}" type="presOf" srcId="{91B7C6B5-C473-45E7-8891-13BCDE3C5513}" destId="{5ACA04D3-17A6-4BDA-BEC5-6D73A809C147}" srcOrd="0" destOrd="0" presId="urn:microsoft.com/office/officeart/2005/8/layout/vList5"/>
    <dgm:cxn modelId="{64CCB797-D81C-457B-92A3-A62D7AD22C00}" type="presOf" srcId="{D996E16D-D16B-4BF7-8233-029545FCD204}" destId="{CC14914F-E7CB-43A5-B071-C82470BEC842}" srcOrd="0" destOrd="5" presId="urn:microsoft.com/office/officeart/2005/8/layout/vList5"/>
    <dgm:cxn modelId="{F75715A6-0BDE-445B-A006-E2C5D82DE81E}" srcId="{2DEB8E2D-D0A5-4E13-A28B-B979A4A77F9B}" destId="{EB9C3E4C-C83C-4D0D-9E9B-3CA3E2998046}" srcOrd="2" destOrd="0" parTransId="{B25AC534-A73D-4C04-8FD5-31824685078C}" sibTransId="{0B7E62F1-4D45-426D-926A-D181D0D2AD51}"/>
    <dgm:cxn modelId="{CCC33DA9-6EC7-49D2-ADA6-07DBCA1F4CF6}" type="presOf" srcId="{22F29794-0517-4E9A-B846-5ECE37820918}" destId="{CC14914F-E7CB-43A5-B071-C82470BEC842}" srcOrd="0" destOrd="10" presId="urn:microsoft.com/office/officeart/2005/8/layout/vList5"/>
    <dgm:cxn modelId="{87AB7DAB-1C3F-48DB-AAFD-7FBB0AEC57C8}" srcId="{2DEB8E2D-D0A5-4E13-A28B-B979A4A77F9B}" destId="{9B98562C-0E19-49F4-AC2D-96F7CC2CC4BC}" srcOrd="8" destOrd="0" parTransId="{05BDD4B1-F7E4-44EC-9446-FE987AD513C7}" sibTransId="{9AFF40F6-73F0-4C73-AC90-382B3E11AABB}"/>
    <dgm:cxn modelId="{C34F1CAE-E09B-4507-8D03-69C6BA517CDA}" srcId="{2DEB8E2D-D0A5-4E13-A28B-B979A4A77F9B}" destId="{B27EF517-E521-44CF-96EC-1B8457CD11A3}" srcOrd="6" destOrd="0" parTransId="{0AA640E6-44A3-40EB-AB05-A34855AC8DC8}" sibTransId="{F7204D73-B2C8-4221-961C-C80C36E5EE69}"/>
    <dgm:cxn modelId="{95547EB4-211B-45C7-ADC9-DB1E89C160AA}" type="presOf" srcId="{EB9C3E4C-C83C-4D0D-9E9B-3CA3E2998046}" destId="{CC14914F-E7CB-43A5-B071-C82470BEC842}" srcOrd="0" destOrd="2" presId="urn:microsoft.com/office/officeart/2005/8/layout/vList5"/>
    <dgm:cxn modelId="{214D12C1-A026-49F1-9B2F-BC1B821FEFFB}" type="presOf" srcId="{2DEB8E2D-D0A5-4E13-A28B-B979A4A77F9B}" destId="{6B1B4F0B-3C64-4067-A2F4-8F5BDA8F88E7}" srcOrd="0" destOrd="0" presId="urn:microsoft.com/office/officeart/2005/8/layout/vList5"/>
    <dgm:cxn modelId="{7AE63CCA-1DF7-46EF-814D-80A796A8EA31}" type="presOf" srcId="{B8EC9632-4E9B-40FE-A8D1-36B9AF157DCC}" destId="{CC14914F-E7CB-43A5-B071-C82470BEC842}" srcOrd="0" destOrd="7" presId="urn:microsoft.com/office/officeart/2005/8/layout/vList5"/>
    <dgm:cxn modelId="{1322B6CC-D3FB-49AB-AFF0-460800C2FFBC}" srcId="{2DEB8E2D-D0A5-4E13-A28B-B979A4A77F9B}" destId="{D996E16D-D16B-4BF7-8233-029545FCD204}" srcOrd="5" destOrd="0" parTransId="{A5FA3AB8-B5E4-4569-88B4-68D81AFA8EC6}" sibTransId="{0E623ED2-84A7-439F-AD2D-927342D1464F}"/>
    <dgm:cxn modelId="{092B8DDA-F5FD-4668-B1F0-BD4E669C79DE}" srcId="{99CA9E57-456B-4FE4-8BDD-E406F09D9859}" destId="{643EACA5-BA2F-4288-B9A2-55D33C439F9C}" srcOrd="1" destOrd="0" parTransId="{1B45FE28-C76C-4DDA-9A7E-DEAB7D6F4BCF}" sibTransId="{16077518-D025-4F40-BCFA-FE450B88BC72}"/>
    <dgm:cxn modelId="{11C30DE9-E492-4955-AF64-C7AF58D1796C}" type="presOf" srcId="{F1225094-7947-4CD0-AA30-0A0A3AE355B6}" destId="{CC14914F-E7CB-43A5-B071-C82470BEC842}" srcOrd="0" destOrd="4" presId="urn:microsoft.com/office/officeart/2005/8/layout/vList5"/>
    <dgm:cxn modelId="{30ED69EA-54CE-4818-992A-F6FC196BB482}" type="presOf" srcId="{643EACA5-BA2F-4288-B9A2-55D33C439F9C}" destId="{5ACA04D3-17A6-4BDA-BEC5-6D73A809C147}" srcOrd="0" destOrd="1" presId="urn:microsoft.com/office/officeart/2005/8/layout/vList5"/>
    <dgm:cxn modelId="{D2B350EA-12EA-4786-8EAA-FA91B145183D}" srcId="{99CA9E57-456B-4FE4-8BDD-E406F09D9859}" destId="{AD5265D7-EF7C-422C-B82A-8B584E94BA5D}" srcOrd="3" destOrd="0" parTransId="{A9643320-3271-44FF-9D18-5B857A10B89D}" sibTransId="{56A06650-D734-4167-B5A3-C5DA5AA991B6}"/>
    <dgm:cxn modelId="{1F179DF6-4CCC-47B0-B0D3-81E230E90484}" type="presOf" srcId="{99CA9E57-456B-4FE4-8BDD-E406F09D9859}" destId="{3CC2369E-940F-43B3-928B-86FF3AF460CF}" srcOrd="0" destOrd="0" presId="urn:microsoft.com/office/officeart/2005/8/layout/vList5"/>
    <dgm:cxn modelId="{C259C5F7-68FF-4D3A-89C9-6AD3173C7616}" srcId="{2DEB8E2D-D0A5-4E13-A28B-B979A4A77F9B}" destId="{F1225094-7947-4CD0-AA30-0A0A3AE355B6}" srcOrd="4" destOrd="0" parTransId="{5D5BC9E6-65EE-42F5-8957-7676840610BB}" sibTransId="{6F7C1B0C-66A7-4007-A905-D15E7B98EFD9}"/>
    <dgm:cxn modelId="{E92BAFFB-E9FE-4CF3-9140-C59EFD01CF35}" type="presOf" srcId="{4130DE44-1276-43E3-89B1-D2429D0DB4B6}" destId="{CC14914F-E7CB-43A5-B071-C82470BEC842}" srcOrd="0" destOrd="0" presId="urn:microsoft.com/office/officeart/2005/8/layout/vList5"/>
    <dgm:cxn modelId="{8622BF15-3551-4171-A956-728FD7A2735D}" type="presParOf" srcId="{17481A0E-D893-4510-AAC0-E22915250D37}" destId="{3F92118D-5C5C-4F3B-B5DE-0216126D8DD5}" srcOrd="0" destOrd="0" presId="urn:microsoft.com/office/officeart/2005/8/layout/vList5"/>
    <dgm:cxn modelId="{AAB7D7AD-4C48-4725-9022-8061C44357EE}" type="presParOf" srcId="{3F92118D-5C5C-4F3B-B5DE-0216126D8DD5}" destId="{6B1B4F0B-3C64-4067-A2F4-8F5BDA8F88E7}" srcOrd="0" destOrd="0" presId="urn:microsoft.com/office/officeart/2005/8/layout/vList5"/>
    <dgm:cxn modelId="{1C5EFEA7-2DE6-4C1B-94EB-381028940B93}" type="presParOf" srcId="{3F92118D-5C5C-4F3B-B5DE-0216126D8DD5}" destId="{CC14914F-E7CB-43A5-B071-C82470BEC842}" srcOrd="1" destOrd="0" presId="urn:microsoft.com/office/officeart/2005/8/layout/vList5"/>
    <dgm:cxn modelId="{DAB61791-9D1F-4621-8DC3-1E75D9A424A3}" type="presParOf" srcId="{17481A0E-D893-4510-AAC0-E22915250D37}" destId="{97D8CA3A-FD84-41D5-9EFB-A3C1EE7D3F35}" srcOrd="1" destOrd="0" presId="urn:microsoft.com/office/officeart/2005/8/layout/vList5"/>
    <dgm:cxn modelId="{87E69BE9-619A-4F1F-842B-69E44F7B2DD5}" type="presParOf" srcId="{17481A0E-D893-4510-AAC0-E22915250D37}" destId="{F2536BDF-5676-4356-A992-7E325FC1A53B}" srcOrd="2" destOrd="0" presId="urn:microsoft.com/office/officeart/2005/8/layout/vList5"/>
    <dgm:cxn modelId="{C4700F14-459E-461C-AD18-2999E13771B1}" type="presParOf" srcId="{F2536BDF-5676-4356-A992-7E325FC1A53B}" destId="{3CC2369E-940F-43B3-928B-86FF3AF460CF}" srcOrd="0" destOrd="0" presId="urn:microsoft.com/office/officeart/2005/8/layout/vList5"/>
    <dgm:cxn modelId="{C333B160-7059-4C85-A410-37204DE53BBB}" type="presParOf" srcId="{F2536BDF-5676-4356-A992-7E325FC1A53B}" destId="{5ACA04D3-17A6-4BDA-BEC5-6D73A809C1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4914F-E7CB-43A5-B071-C82470BEC842}">
      <dsp:nvSpPr>
        <dsp:cNvPr id="0" name=""/>
        <dsp:cNvSpPr/>
      </dsp:nvSpPr>
      <dsp:spPr>
        <a:xfrm rot="5400000">
          <a:off x="3547771" y="-125421"/>
          <a:ext cx="3955680" cy="519683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TRANS_BACK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TRANS_BOUNCE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TRANS_CIRC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TRANS_CUBIC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TRANS_ELASTIC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TRANS_EXPO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TRANS_LINEAR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TRANS_QUAD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TRANS_QUART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TRANS_QUINT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TRANS_SINE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TRANS_SPRING</a:t>
          </a:r>
          <a:endParaRPr lang="ko-KR" altLang="en-US" sz="1400" kern="1200" dirty="0"/>
        </a:p>
      </dsp:txBody>
      <dsp:txXfrm rot="-5400000">
        <a:off x="2927192" y="688258"/>
        <a:ext cx="5003739" cy="3569480"/>
      </dsp:txXfrm>
    </dsp:sp>
    <dsp:sp modelId="{6B1B4F0B-3C64-4067-A2F4-8F5BDA8F88E7}">
      <dsp:nvSpPr>
        <dsp:cNvPr id="0" name=""/>
        <dsp:cNvSpPr/>
      </dsp:nvSpPr>
      <dsp:spPr>
        <a:xfrm>
          <a:off x="3968" y="698"/>
          <a:ext cx="2923222" cy="4944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TRANS</a:t>
          </a:r>
          <a:endParaRPr lang="ko-KR" altLang="en-US" sz="5500" kern="1200" dirty="0"/>
        </a:p>
      </dsp:txBody>
      <dsp:txXfrm>
        <a:off x="146668" y="143398"/>
        <a:ext cx="2637822" cy="4659200"/>
      </dsp:txXfrm>
    </dsp:sp>
    <dsp:sp modelId="{5ACA04D3-17A6-4BDA-BEC5-6D73A809C147}">
      <dsp:nvSpPr>
        <dsp:cNvPr id="0" name=""/>
        <dsp:cNvSpPr/>
      </dsp:nvSpPr>
      <dsp:spPr>
        <a:xfrm rot="5400000">
          <a:off x="4777569" y="3323829"/>
          <a:ext cx="1496083" cy="5196839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EASE_IN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EASE_IN_OUT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EASE_OUT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EASE_OUT_IN</a:t>
          </a:r>
          <a:endParaRPr lang="ko-KR" altLang="en-US" sz="1400" kern="1200" dirty="0"/>
        </a:p>
      </dsp:txBody>
      <dsp:txXfrm rot="-5400000">
        <a:off x="2927192" y="5247240"/>
        <a:ext cx="5123806" cy="1350017"/>
      </dsp:txXfrm>
    </dsp:sp>
    <dsp:sp modelId="{3CC2369E-940F-43B3-928B-86FF3AF460CF}">
      <dsp:nvSpPr>
        <dsp:cNvPr id="0" name=""/>
        <dsp:cNvSpPr/>
      </dsp:nvSpPr>
      <dsp:spPr>
        <a:xfrm>
          <a:off x="3968" y="4987197"/>
          <a:ext cx="2923222" cy="1870103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500" kern="1200" dirty="0"/>
            <a:t>EASE</a:t>
          </a:r>
          <a:endParaRPr lang="ko-KR" altLang="en-US" sz="5500" kern="1200" dirty="0"/>
        </a:p>
      </dsp:txBody>
      <dsp:txXfrm>
        <a:off x="95259" y="5078488"/>
        <a:ext cx="2740640" cy="1687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EEE26-A9F6-459A-8FF5-F1EC7505E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533021-C2CF-44FF-A5F4-F788849AC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39753-C8C2-4859-895F-B17D3353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8A73-C663-4D6C-BE11-BD469C7D2119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98B9F-9155-44E6-8617-B54E740D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2F8BF-7D05-4A6E-A065-4EEE5E38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C7AA-3FFE-43DB-A94E-1956BE91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2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47582-AE5C-4991-B8EF-9C7DC452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318BA-615D-4F20-885C-CADBB450A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AF1BF-4933-44D0-9D75-121F01A5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8A73-C663-4D6C-BE11-BD469C7D2119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109EB-67A7-47D8-8E49-31A84B7D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3C39D-8C63-4E00-91CC-746810AB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C7AA-3FFE-43DB-A94E-1956BE91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4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CB106D-3EAF-41FF-80B5-582CF67C8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AEDE7-47D0-4052-AEB4-B131D9916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F394B-7998-46DC-A2A6-70D54D8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8A73-C663-4D6C-BE11-BD469C7D2119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FA4DB-01B3-4F5A-B9F6-B5EF318A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84FDBB-2A8E-45A3-A5BB-A26FA49A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C7AA-3FFE-43DB-A94E-1956BE91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3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2E6E2-EF25-4B6E-B1A1-0BAEE13E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EB4D3-5C80-407B-BE61-0B56D408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E643E-6661-45CC-8237-1674192C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8A73-C663-4D6C-BE11-BD469C7D2119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74862-E283-4ACA-A63E-BE6ADA4B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4EC8A-295F-4A91-AC79-150D170E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C7AA-3FFE-43DB-A94E-1956BE91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87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E6486-7F08-4312-9ABD-51DF3C44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E9D0A-0732-43F6-9C10-5951C7BF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A231C-2F40-476B-9B78-A3E165BD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8A73-C663-4D6C-BE11-BD469C7D2119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4AF48-7D8D-437F-A02A-6419F8AF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47E1-78A0-4D5B-A252-DB7973CD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C7AA-3FFE-43DB-A94E-1956BE91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3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CA9AE-0391-4AF3-BDE6-AB95ABDE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1B4C7-8347-4FE1-BC7D-366854693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E77F92-65E9-44CD-9D2C-16B806497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83914-3973-4211-A5B5-CE648835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8A73-C663-4D6C-BE11-BD469C7D2119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9B4033-F864-4733-9334-9EFCE3DA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7B1D8F-CE52-4444-9EC5-491F40FA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C7AA-3FFE-43DB-A94E-1956BE91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91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C8A87-A429-4750-AF95-A22DE95D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A07B4B-9231-40C5-924B-DDF37C268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1C2F35-BBAC-445B-882B-074C59748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8CB2CC-AAE4-4037-B10E-B585D1CA6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EA1147-EBB6-4659-B734-ED906CBA1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7382B9-C012-4E96-9A03-7580D606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8A73-C663-4D6C-BE11-BD469C7D2119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624CFB-F0B9-4B29-BAC3-EE1ECE9B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D16777-B7D6-40F5-9149-86BF2D4E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C7AA-3FFE-43DB-A94E-1956BE91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06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A24F0-B0D4-4515-B74F-5FCA3A4A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EE8B92-5F3D-454B-A7D6-ABED85AE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8A73-C663-4D6C-BE11-BD469C7D2119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369B4E-25D1-483F-B5AA-D7176756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81B0FB-1584-4D65-A24B-2900524F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C7AA-3FFE-43DB-A94E-1956BE91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30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1437F1-2BF7-4CBC-833C-D404F694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8A73-C663-4D6C-BE11-BD469C7D2119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FC4300-ADCC-456D-A210-48B81C8F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55DA7A-A52C-48BF-AE8E-DEBCD783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C7AA-3FFE-43DB-A94E-1956BE91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23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4A720-DB1A-4691-A0B1-CCF7EB94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6A657-A03D-4D84-A078-ADAE3E13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DAA37C-8E79-470F-978E-A9C65136B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2B460-81EA-4BAF-8D36-759BFCE9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8A73-C663-4D6C-BE11-BD469C7D2119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99BA4-F979-4943-83BA-DF310E59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DB1298-FDC4-4245-A031-04CDAB99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C7AA-3FFE-43DB-A94E-1956BE91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6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033DE-B9C8-454C-94A2-96E2ECCD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FC6055-442E-4DE3-BDD6-5E575935C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846A15-3462-45D9-9794-909716DC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43F587-FE7C-4309-8CE9-758F9118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8A73-C663-4D6C-BE11-BD469C7D2119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E3D087-0CBE-4698-A691-206C3145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ECA9D9-836C-4A17-A2E1-BFCE33B6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C7AA-3FFE-43DB-A94E-1956BE91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3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E7B8B6-33B5-49F1-85FF-FAA215D0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C25B15-69B2-4618-AF13-775538B0D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6C315-4119-4195-9C22-A2483E13A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D8A73-C663-4D6C-BE11-BD469C7D2119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EFC29-AC91-423A-AD19-2CEC38252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5698A-C35F-4D3E-8C0B-1C9C152EC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1C7AA-3FFE-43DB-A94E-1956BE9132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88FD7369-3A84-4CE5-9832-B28A4B439F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284048"/>
              </p:ext>
            </p:extLst>
          </p:nvPr>
        </p:nvGraphicFramePr>
        <p:xfrm>
          <a:off x="2032000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0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54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 Hyun Cho</dc:creator>
  <cp:lastModifiedBy>Sung Hyun Cho</cp:lastModifiedBy>
  <cp:revision>1</cp:revision>
  <dcterms:created xsi:type="dcterms:W3CDTF">2025-04-28T07:35:12Z</dcterms:created>
  <dcterms:modified xsi:type="dcterms:W3CDTF">2025-04-28T07:38:42Z</dcterms:modified>
</cp:coreProperties>
</file>