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rot="-5400000">
            <a:off x="7554352" y="5254283"/>
            <a:ext cx="1892948" cy="1294227"/>
          </a:xfrm>
          <a:prstGeom prst="triangle">
            <a:avLst>
              <a:gd fmla="val 51323" name="adj"/>
            </a:avLst>
          </a:prstGeom>
          <a:gradFill>
            <a:gsLst>
              <a:gs pos="0">
                <a:srgbClr val="808080"/>
              </a:gs>
              <a:gs pos="60000">
                <a:schemeClr val="accent1"/>
              </a:gs>
              <a:gs pos="100000">
                <a:srgbClr val="F0F0F0"/>
              </a:gs>
            </a:gsLst>
            <a:lin ang="15499999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>
            <a:off x="540543" y="776287"/>
            <a:ext cx="8062911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031" marL="484632" marR="0" rtl="0" algn="r">
              <a:spcBef>
                <a:spcPts val="0"/>
              </a:spcBef>
              <a:buClr>
                <a:srgbClr val="ECECEC"/>
              </a:buClr>
              <a:buFont typeface="Quest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540543" y="2250280"/>
            <a:ext cx="806291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36576" rtl="0" algn="r">
              <a:spcBef>
                <a:spcPts val="0"/>
              </a:spcBef>
              <a:buClr>
                <a:schemeClr val="accent1"/>
              </a:buClr>
              <a:buFont typeface="Noto Symbol"/>
              <a:buNone/>
              <a:defRPr/>
            </a:lvl1pPr>
            <a:lvl2pPr indent="0" marL="457200" marR="0" rtl="0" algn="ctr">
              <a:spcBef>
                <a:spcPts val="520"/>
              </a:spcBef>
              <a:buClr>
                <a:schemeClr val="accent1"/>
              </a:buClr>
              <a:buFont typeface="Verdana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chemeClr val="accent1"/>
              </a:buClr>
              <a:buFont typeface="Noto Symbo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chemeClr val="accent1"/>
              </a:buClr>
              <a:buFont typeface="Noto Symbol"/>
              <a:buNone/>
              <a:defRPr/>
            </a:lvl4pPr>
            <a:lvl5pPr indent="0" marL="1828800" marR="0" rtl="0" algn="ctr">
              <a:spcBef>
                <a:spcPts val="380"/>
              </a:spcBef>
              <a:buClr>
                <a:srgbClr val="EFEFEF"/>
              </a:buClr>
              <a:buFont typeface="Noto Symbol"/>
              <a:buNone/>
              <a:defRPr/>
            </a:lvl5pPr>
            <a:lvl6pPr indent="0" marL="2286000" marR="0" rtl="0" algn="ctr">
              <a:spcBef>
                <a:spcPts val="360"/>
              </a:spcBef>
              <a:buClr>
                <a:srgbClr val="EFEFEF"/>
              </a:buClr>
              <a:buFont typeface="Noto Symbol"/>
              <a:buNone/>
              <a:defRPr/>
            </a:lvl6pPr>
            <a:lvl7pPr indent="0" marL="2743200" marR="0" rtl="0" algn="ctr">
              <a:spcBef>
                <a:spcPts val="320"/>
              </a:spcBef>
              <a:buClr>
                <a:srgbClr val="EFEFEF"/>
              </a:buClr>
              <a:buFont typeface="Noto Symbol"/>
              <a:buNone/>
              <a:defRPr/>
            </a:lvl7pPr>
            <a:lvl8pPr indent="0" marL="3200400" marR="0" rtl="0" algn="ctr">
              <a:spcBef>
                <a:spcPts val="320"/>
              </a:spcBef>
              <a:buClr>
                <a:srgbClr val="EFEFEF"/>
              </a:buClr>
              <a:buFont typeface="Noto Symbol"/>
              <a:buNone/>
              <a:defRPr/>
            </a:lvl8pPr>
            <a:lvl9pPr indent="0" marL="3657600" marR="0" rtl="0" algn="ctr">
              <a:spcBef>
                <a:spcPts val="320"/>
              </a:spcBef>
              <a:buClr>
                <a:srgbClr val="EFEFEF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1371600" y="6012655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1371600" y="5650703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392246" y="5752307"/>
            <a:ext cx="502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3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67493"/>
            <a:ext cx="8229600" cy="139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marL="484632" rtl="0" algn="l">
              <a:spcBef>
                <a:spcPts val="0"/>
              </a:spcBef>
              <a:buClr>
                <a:srgbClr val="ECECEC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2285999" y="54007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2155" marL="448056" rtl="0" algn="l">
              <a:spcBef>
                <a:spcPts val="600"/>
              </a:spcBef>
              <a:buClr>
                <a:schemeClr val="accent1"/>
              </a:buClr>
              <a:buFont typeface="Noto Symbol"/>
              <a:buChar char="⦿"/>
              <a:defRPr/>
            </a:lvl1pPr>
            <a:lvl2pPr indent="-132715" marL="822960" rtl="0" algn="l">
              <a:spcBef>
                <a:spcPts val="520"/>
              </a:spcBef>
              <a:buClr>
                <a:schemeClr val="accent1"/>
              </a:buClr>
              <a:buFont typeface="Verdana"/>
              <a:buChar char="›"/>
              <a:defRPr/>
            </a:lvl2pPr>
            <a:lvl3pPr indent="-77724" marL="1106424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⚫"/>
              <a:defRPr/>
            </a:lvl3pPr>
            <a:lvl4pPr indent="-88900" marL="1371600" rtl="0" algn="l">
              <a:spcBef>
                <a:spcPts val="400"/>
              </a:spcBef>
              <a:buClr>
                <a:schemeClr val="accent1"/>
              </a:buClr>
              <a:buFont typeface="Noto Symbol"/>
              <a:buChar char="⚫"/>
              <a:defRPr/>
            </a:lvl4pPr>
            <a:lvl5pPr indent="-95250" marL="1600200" rtl="0" algn="l">
              <a:spcBef>
                <a:spcPts val="380"/>
              </a:spcBef>
              <a:buClr>
                <a:srgbClr val="EFEFEF"/>
              </a:buClr>
              <a:buFont typeface="Noto Symbol"/>
              <a:buChar char="⚫"/>
              <a:defRPr/>
            </a:lvl5pPr>
            <a:lvl6pPr indent="-101600" marL="1828800" rtl="0" algn="l">
              <a:spcBef>
                <a:spcPts val="360"/>
              </a:spcBef>
              <a:buClr>
                <a:srgbClr val="EFEFEF"/>
              </a:buClr>
              <a:buFont typeface="Noto Symbol"/>
              <a:buChar char="⚫"/>
              <a:defRPr/>
            </a:lvl6pPr>
            <a:lvl7pPr indent="-116332" marL="2084832" rtl="0" algn="l">
              <a:spcBef>
                <a:spcPts val="320"/>
              </a:spcBef>
              <a:buClr>
                <a:srgbClr val="EFEFEF"/>
              </a:buClr>
              <a:buFont typeface="Noto Symbol"/>
              <a:buChar char="⚫"/>
              <a:defRPr/>
            </a:lvl7pPr>
            <a:lvl8pPr indent="-88900" marL="2286000" rtl="0" algn="l">
              <a:spcBef>
                <a:spcPts val="320"/>
              </a:spcBef>
              <a:buClr>
                <a:srgbClr val="EFEFEF"/>
              </a:buClr>
              <a:buFont typeface="Noto Symbol"/>
              <a:buChar char="⚫"/>
              <a:defRPr/>
            </a:lvl8pPr>
            <a:lvl9pPr indent="-88900" marL="2514600" rtl="0" algn="l">
              <a:spcBef>
                <a:spcPts val="320"/>
              </a:spcBef>
              <a:buClr>
                <a:srgbClr val="EFEFEF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4791455" y="6480969"/>
            <a:ext cx="2133599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457200" y="6481889"/>
            <a:ext cx="4260056" cy="3008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x="4991100" y="2171699"/>
            <a:ext cx="5486399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marL="484632" rtl="0" algn="l">
              <a:spcBef>
                <a:spcPts val="0"/>
              </a:spcBef>
              <a:buClr>
                <a:srgbClr val="ECECEC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838200" y="0"/>
            <a:ext cx="5486399" cy="624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2155" marL="448056" rtl="0" algn="l">
              <a:spcBef>
                <a:spcPts val="600"/>
              </a:spcBef>
              <a:buClr>
                <a:schemeClr val="accent1"/>
              </a:buClr>
              <a:buFont typeface="Noto Symbol"/>
              <a:buChar char="⦿"/>
              <a:defRPr/>
            </a:lvl1pPr>
            <a:lvl2pPr indent="-132715" marL="822960" rtl="0" algn="l">
              <a:spcBef>
                <a:spcPts val="520"/>
              </a:spcBef>
              <a:buClr>
                <a:schemeClr val="accent1"/>
              </a:buClr>
              <a:buFont typeface="Verdana"/>
              <a:buChar char="›"/>
              <a:defRPr/>
            </a:lvl2pPr>
            <a:lvl3pPr indent="-77724" marL="1106424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⚫"/>
              <a:defRPr/>
            </a:lvl3pPr>
            <a:lvl4pPr indent="-88900" marL="1371600" rtl="0" algn="l">
              <a:spcBef>
                <a:spcPts val="400"/>
              </a:spcBef>
              <a:buClr>
                <a:schemeClr val="accent1"/>
              </a:buClr>
              <a:buFont typeface="Noto Symbol"/>
              <a:buChar char="⚫"/>
              <a:defRPr/>
            </a:lvl4pPr>
            <a:lvl5pPr indent="-95250" marL="1600200" rtl="0" algn="l">
              <a:spcBef>
                <a:spcPts val="380"/>
              </a:spcBef>
              <a:buClr>
                <a:srgbClr val="EFEFEF"/>
              </a:buClr>
              <a:buFont typeface="Noto Symbol"/>
              <a:buChar char="⚫"/>
              <a:defRPr/>
            </a:lvl5pPr>
            <a:lvl6pPr indent="-101600" marL="1828800" rtl="0" algn="l">
              <a:spcBef>
                <a:spcPts val="360"/>
              </a:spcBef>
              <a:buClr>
                <a:srgbClr val="EFEFEF"/>
              </a:buClr>
              <a:buFont typeface="Noto Symbol"/>
              <a:buChar char="⚫"/>
              <a:defRPr/>
            </a:lvl6pPr>
            <a:lvl7pPr indent="-116332" marL="2084832" rtl="0" algn="l">
              <a:spcBef>
                <a:spcPts val="320"/>
              </a:spcBef>
              <a:buClr>
                <a:srgbClr val="EFEFEF"/>
              </a:buClr>
              <a:buFont typeface="Noto Symbol"/>
              <a:buChar char="⚫"/>
              <a:defRPr/>
            </a:lvl7pPr>
            <a:lvl8pPr indent="-88900" marL="2286000" rtl="0" algn="l">
              <a:spcBef>
                <a:spcPts val="320"/>
              </a:spcBef>
              <a:buClr>
                <a:srgbClr val="EFEFEF"/>
              </a:buClr>
              <a:buFont typeface="Noto Symbol"/>
              <a:buChar char="⚫"/>
              <a:defRPr/>
            </a:lvl8pPr>
            <a:lvl9pPr indent="-88900" marL="2514600" rtl="0" algn="l">
              <a:spcBef>
                <a:spcPts val="320"/>
              </a:spcBef>
              <a:buClr>
                <a:srgbClr val="EFEFEF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4791455" y="6480969"/>
            <a:ext cx="2133599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457200" y="6481889"/>
            <a:ext cx="4260056" cy="3008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67493"/>
            <a:ext cx="8229600" cy="139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marL="484632" rtl="0" algn="l">
              <a:spcBef>
                <a:spcPts val="0"/>
              </a:spcBef>
              <a:buClr>
                <a:srgbClr val="ECECEC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2155" marL="448056" rtl="0" algn="l">
              <a:spcBef>
                <a:spcPts val="600"/>
              </a:spcBef>
              <a:buClr>
                <a:schemeClr val="accent1"/>
              </a:buClr>
              <a:buFont typeface="Noto Symbol"/>
              <a:buChar char="⦿"/>
              <a:defRPr/>
            </a:lvl1pPr>
            <a:lvl2pPr indent="-132715" marL="822960" rtl="0" algn="l">
              <a:spcBef>
                <a:spcPts val="520"/>
              </a:spcBef>
              <a:buClr>
                <a:schemeClr val="accent1"/>
              </a:buClr>
              <a:buFont typeface="Verdana"/>
              <a:buChar char="›"/>
              <a:defRPr/>
            </a:lvl2pPr>
            <a:lvl3pPr indent="-77724" marL="1106424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⚫"/>
              <a:defRPr/>
            </a:lvl3pPr>
            <a:lvl4pPr indent="-88900" marL="1371600" rtl="0" algn="l">
              <a:spcBef>
                <a:spcPts val="400"/>
              </a:spcBef>
              <a:buClr>
                <a:schemeClr val="accent1"/>
              </a:buClr>
              <a:buFont typeface="Noto Symbol"/>
              <a:buChar char="⚫"/>
              <a:defRPr/>
            </a:lvl4pPr>
            <a:lvl5pPr indent="-95250" marL="1600200" rtl="0" algn="l">
              <a:spcBef>
                <a:spcPts val="380"/>
              </a:spcBef>
              <a:buClr>
                <a:srgbClr val="EFEFEF"/>
              </a:buClr>
              <a:buFont typeface="Noto Symbol"/>
              <a:buChar char="⚫"/>
              <a:defRPr/>
            </a:lvl5pPr>
            <a:lvl6pPr indent="-101600" marL="1828800" rtl="0" algn="l">
              <a:spcBef>
                <a:spcPts val="360"/>
              </a:spcBef>
              <a:buClr>
                <a:srgbClr val="EFEFEF"/>
              </a:buClr>
              <a:buFont typeface="Noto Symbol"/>
              <a:buChar char="⚫"/>
              <a:defRPr/>
            </a:lvl6pPr>
            <a:lvl7pPr indent="-116332" marL="2084832" rtl="0" algn="l">
              <a:spcBef>
                <a:spcPts val="320"/>
              </a:spcBef>
              <a:buClr>
                <a:srgbClr val="EFEFEF"/>
              </a:buClr>
              <a:buFont typeface="Noto Symbol"/>
              <a:buChar char="⚫"/>
              <a:defRPr/>
            </a:lvl7pPr>
            <a:lvl8pPr indent="-88900" marL="2286000" rtl="0" algn="l">
              <a:spcBef>
                <a:spcPts val="320"/>
              </a:spcBef>
              <a:buClr>
                <a:srgbClr val="EFEFEF"/>
              </a:buClr>
              <a:buFont typeface="Noto Symbol"/>
              <a:buChar char="⚫"/>
              <a:defRPr/>
            </a:lvl8pPr>
            <a:lvl9pPr indent="-88900" marL="2514600" rtl="0" algn="l">
              <a:spcBef>
                <a:spcPts val="320"/>
              </a:spcBef>
              <a:buClr>
                <a:srgbClr val="EFEFEF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791455" y="6480048"/>
            <a:ext cx="2133599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57200" y="6480969"/>
            <a:ext cx="4260056" cy="3008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ólo el título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67493"/>
            <a:ext cx="8229600" cy="139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791455" y="6480969"/>
            <a:ext cx="2133599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57200" y="6481889"/>
            <a:ext cx="4260056" cy="3008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bg>
      <p:bgPr>
        <a:gradFill>
          <a:gsLst>
            <a:gs pos="0">
              <a:srgbClr val="B71A00"/>
            </a:gs>
            <a:gs pos="60000">
              <a:srgbClr val="F72300"/>
            </a:gs>
            <a:gs pos="100000">
              <a:srgbClr val="FF806B"/>
            </a:gs>
          </a:gsLst>
          <a:lin ang="5400000" scaled="0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flipH="1" rot="10800000">
            <a:off x="7033" y="7033"/>
            <a:ext cx="9129931" cy="6836899"/>
          </a:xfrm>
          <a:prstGeom prst="rtTriangle">
            <a:avLst/>
          </a:prstGeom>
          <a:gradFill>
            <a:gsLst>
              <a:gs pos="0">
                <a:srgbClr val="F8F8F8">
                  <a:alpha val="9803"/>
                </a:srgbClr>
              </a:gs>
              <a:gs pos="70000">
                <a:srgbClr val="F8F8F8">
                  <a:alpha val="7843"/>
                </a:srgbClr>
              </a:gs>
              <a:gs pos="100000">
                <a:srgbClr val="F8F8F8">
                  <a:alpha val="784"/>
                </a:srgbClr>
              </a:gs>
            </a:gsLst>
            <a:lin ang="80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" name="Shape 37"/>
          <p:cNvSpPr/>
          <p:nvPr/>
        </p:nvSpPr>
        <p:spPr>
          <a:xfrm flipH="1" rot="-5400000">
            <a:off x="7554352" y="309489"/>
            <a:ext cx="1892948" cy="1294227"/>
          </a:xfrm>
          <a:prstGeom prst="triangle">
            <a:avLst>
              <a:gd fmla="val 51323" name="adj"/>
            </a:avLst>
          </a:prstGeom>
          <a:gradFill>
            <a:gsLst>
              <a:gs pos="0">
                <a:srgbClr val="808080"/>
              </a:gs>
              <a:gs pos="60000">
                <a:schemeClr val="accent1"/>
              </a:gs>
              <a:gs pos="100000">
                <a:srgbClr val="F0F0F0"/>
              </a:gs>
            </a:gsLst>
            <a:lin ang="15499999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955632" y="6477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619375" y="6480969"/>
            <a:ext cx="4260056" cy="3008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51056" y="809624"/>
            <a:ext cx="502920" cy="300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/>
              <a:t>‹#›</a:t>
            </a:fld>
          </a:p>
        </p:txBody>
      </p:sp>
      <p:cxnSp>
        <p:nvCxnSpPr>
          <p:cNvPr id="41" name="Shape 41"/>
          <p:cNvCxnSpPr/>
          <p:nvPr/>
        </p:nvCxnSpPr>
        <p:spPr>
          <a:xfrm rot="10800000">
            <a:off x="6468793" y="9380"/>
            <a:ext cx="2672860" cy="1900210"/>
          </a:xfrm>
          <a:prstGeom prst="straightConnector1">
            <a:avLst/>
          </a:prstGeom>
          <a:noFill/>
          <a:ln cap="rnd" w="9525">
            <a:solidFill>
              <a:srgbClr val="BBBBBB">
                <a:alpha val="44705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" name="Shape 42"/>
          <p:cNvCxnSpPr/>
          <p:nvPr/>
        </p:nvCxnSpPr>
        <p:spPr>
          <a:xfrm flipH="1" rot="10800000">
            <a:off x="0" y="7034"/>
            <a:ext cx="9136965" cy="6843933"/>
          </a:xfrm>
          <a:prstGeom prst="straightConnector1">
            <a:avLst/>
          </a:prstGeom>
          <a:noFill/>
          <a:ln cap="rnd" w="9525">
            <a:solidFill>
              <a:srgbClr val="B2B2B2">
                <a:alpha val="3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Shape 43"/>
          <p:cNvSpPr txBox="1"/>
          <p:nvPr>
            <p:ph type="title"/>
          </p:nvPr>
        </p:nvSpPr>
        <p:spPr>
          <a:xfrm>
            <a:off x="381000" y="271463"/>
            <a:ext cx="72390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marL="0" rtl="0" algn="l">
              <a:spcBef>
                <a:spcPts val="0"/>
              </a:spcBef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81000" y="1633536"/>
            <a:ext cx="3886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064" marL="54864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67493"/>
            <a:ext cx="8229600" cy="139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marL="0"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722436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648200" y="1722436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791455" y="6480969"/>
            <a:ext cx="2133599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457200" y="6480969"/>
            <a:ext cx="4260056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bg>
      <p:bgPr>
        <a:gradFill>
          <a:gsLst>
            <a:gs pos="0">
              <a:schemeClr val="dk2"/>
            </a:gs>
            <a:gs pos="60000">
              <a:schemeClr val="dk2"/>
            </a:gs>
            <a:gs pos="100000">
              <a:srgbClr val="6C6C6C"/>
            </a:gs>
          </a:gsLst>
          <a:lin ang="5400000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 rot="-5400000">
            <a:off x="-2295358" y="2834287"/>
            <a:ext cx="6153912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marL="0"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 rot="-5400000">
            <a:off x="146758" y="1508980"/>
            <a:ext cx="3017519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buFont typeface="Questrial"/>
              <a:buNone/>
              <a:defRPr/>
            </a:lvl2pPr>
            <a:lvl3pPr rtl="0">
              <a:spcBef>
                <a:spcPts val="0"/>
              </a:spcBef>
              <a:buFont typeface="Questrial"/>
              <a:buNone/>
              <a:defRPr/>
            </a:lvl3pPr>
            <a:lvl4pPr rtl="0">
              <a:spcBef>
                <a:spcPts val="0"/>
              </a:spcBef>
              <a:buFont typeface="Questrial"/>
              <a:buNone/>
              <a:defRPr/>
            </a:lvl4pPr>
            <a:lvl5pPr rtl="0">
              <a:spcBef>
                <a:spcPts val="0"/>
              </a:spcBef>
              <a:buFont typeface="Quest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 rot="-5400000">
            <a:off x="146758" y="4645372"/>
            <a:ext cx="3017519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buFont typeface="Questrial"/>
              <a:buNone/>
              <a:defRPr/>
            </a:lvl2pPr>
            <a:lvl3pPr rtl="0">
              <a:spcBef>
                <a:spcPts val="0"/>
              </a:spcBef>
              <a:buFont typeface="Questrial"/>
              <a:buNone/>
              <a:defRPr/>
            </a:lvl3pPr>
            <a:lvl4pPr rtl="0">
              <a:spcBef>
                <a:spcPts val="0"/>
              </a:spcBef>
              <a:buFont typeface="Questrial"/>
              <a:buNone/>
              <a:defRPr/>
            </a:lvl4pPr>
            <a:lvl5pPr rtl="0">
              <a:spcBef>
                <a:spcPts val="0"/>
              </a:spcBef>
              <a:buFont typeface="Quest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2022230" y="290732"/>
            <a:ext cx="6858000" cy="3017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 algn="l">
              <a:spcBef>
                <a:spcPts val="0"/>
              </a:spcBef>
              <a:defRPr/>
            </a:lvl2pPr>
            <a:lvl3pPr rtl="0" algn="l">
              <a:spcBef>
                <a:spcPts val="0"/>
              </a:spcBef>
              <a:defRPr/>
            </a:lvl3pPr>
            <a:lvl4pPr rtl="0" algn="l">
              <a:spcBef>
                <a:spcPts val="0"/>
              </a:spcBef>
              <a:defRPr/>
            </a:lvl4pPr>
            <a:lvl5pPr rtl="0" algn="l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2022230" y="3427123"/>
            <a:ext cx="6858000" cy="3017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791455" y="6480969"/>
            <a:ext cx="2130551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57200" y="6480969"/>
            <a:ext cx="42611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589520" y="6483096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0" type="dt"/>
          </p:nvPr>
        </p:nvSpPr>
        <p:spPr>
          <a:xfrm>
            <a:off x="4791455" y="6480969"/>
            <a:ext cx="2133599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57200" y="6481889"/>
            <a:ext cx="4260056" cy="3008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bg>
      <p:bgPr>
        <a:gradFill>
          <a:gsLst>
            <a:gs pos="0">
              <a:schemeClr val="dk2"/>
            </a:gs>
            <a:gs pos="60000">
              <a:schemeClr val="dk2"/>
            </a:gs>
            <a:gs pos="100000">
              <a:srgbClr val="6C6C6C"/>
            </a:gs>
          </a:gsLst>
          <a:lin ang="5400000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 rot="-5400000">
            <a:off x="-2295143" y="2882264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marL="0" marR="18288" rtl="0" algn="r">
              <a:spcBef>
                <a:spcPts val="0"/>
              </a:spcBef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135855" y="367663"/>
            <a:ext cx="2438399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/>
            </a:lvl1pPr>
            <a:lvl2pPr rtl="0">
              <a:spcBef>
                <a:spcPts val="0"/>
              </a:spcBef>
              <a:buFont typeface="Questrial"/>
              <a:buNone/>
              <a:defRPr/>
            </a:lvl2pPr>
            <a:lvl3pPr rtl="0">
              <a:spcBef>
                <a:spcPts val="0"/>
              </a:spcBef>
              <a:buFont typeface="Questrial"/>
              <a:buNone/>
              <a:defRPr/>
            </a:lvl3pPr>
            <a:lvl4pPr rtl="0">
              <a:spcBef>
                <a:spcPts val="0"/>
              </a:spcBef>
              <a:buFont typeface="Questrial"/>
              <a:buNone/>
              <a:defRPr/>
            </a:lvl4pPr>
            <a:lvl5pPr rtl="0">
              <a:spcBef>
                <a:spcPts val="0"/>
              </a:spcBef>
              <a:buFont typeface="Quest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3651250" y="320039"/>
            <a:ext cx="5276087" cy="5989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278976" y="6556247"/>
            <a:ext cx="2133599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35855" y="6556247"/>
            <a:ext cx="51431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10575" y="6556247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bg>
      <p:bgPr>
        <a:gradFill>
          <a:gsLst>
            <a:gs pos="0">
              <a:srgbClr val="B71A00"/>
            </a:gs>
            <a:gs pos="60000">
              <a:srgbClr val="F72300"/>
            </a:gs>
            <a:gs pos="100000">
              <a:srgbClr val="FF806B"/>
            </a:gs>
          </a:gsLst>
          <a:lin ang="5400000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 rot="-5400000">
            <a:off x="-2523743" y="2894096"/>
            <a:ext cx="64007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marL="0" rtl="0" algn="l">
              <a:spcBef>
                <a:spcPts val="0"/>
              </a:spcBef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1138237" y="373965"/>
            <a:ext cx="7333487" cy="5486399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143000" y="5867400"/>
            <a:ext cx="7333487" cy="685799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6108192" y="6556247"/>
            <a:ext cx="21031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1170432" y="6557168"/>
            <a:ext cx="4948071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217192" y="6556247"/>
            <a:ext cx="365759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60000">
              <a:schemeClr val="dk2"/>
            </a:gs>
            <a:gs pos="100000">
              <a:srgbClr val="6C6C6C"/>
            </a:gs>
          </a:gsLst>
          <a:lin ang="5400000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7033" y="14067"/>
            <a:ext cx="9129931" cy="6836899"/>
          </a:xfrm>
          <a:prstGeom prst="rtTriangle">
            <a:avLst/>
          </a:prstGeom>
          <a:gradFill>
            <a:gsLst>
              <a:gs pos="0">
                <a:srgbClr val="F8F8F8">
                  <a:alpha val="9803"/>
                </a:srgbClr>
              </a:gs>
              <a:gs pos="70000">
                <a:srgbClr val="F8F8F8">
                  <a:alpha val="7843"/>
                </a:srgbClr>
              </a:gs>
              <a:gs pos="100000">
                <a:srgbClr val="F8F8F8">
                  <a:alpha val="784"/>
                </a:srgbClr>
              </a:gs>
            </a:gsLst>
            <a:lin ang="80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0" name="Shape 10"/>
          <p:cNvCxnSpPr/>
          <p:nvPr/>
        </p:nvCxnSpPr>
        <p:spPr>
          <a:xfrm>
            <a:off x="0" y="7033"/>
            <a:ext cx="9136965" cy="6843933"/>
          </a:xfrm>
          <a:prstGeom prst="straightConnector1">
            <a:avLst/>
          </a:prstGeom>
          <a:noFill/>
          <a:ln cap="rnd" w="9525">
            <a:solidFill>
              <a:srgbClr val="B2B2B2">
                <a:alpha val="3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 flipH="1">
            <a:off x="6468793" y="4948410"/>
            <a:ext cx="2672860" cy="1900210"/>
          </a:xfrm>
          <a:prstGeom prst="straightConnector1">
            <a:avLst/>
          </a:prstGeom>
          <a:noFill/>
          <a:ln cap="rnd" w="9525">
            <a:solidFill>
              <a:srgbClr val="BBBBBB">
                <a:alpha val="44705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title"/>
          </p:nvPr>
        </p:nvSpPr>
        <p:spPr>
          <a:xfrm>
            <a:off x="457200" y="267493"/>
            <a:ext cx="8229600" cy="139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031" marL="484632" marR="0" rtl="0" algn="l">
              <a:spcBef>
                <a:spcPts val="0"/>
              </a:spcBef>
              <a:buClr>
                <a:srgbClr val="ECECEC"/>
              </a:buClr>
              <a:buFont typeface="Quest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2155" marL="448056" marR="0" rtl="0" algn="l">
              <a:spcBef>
                <a:spcPts val="600"/>
              </a:spcBef>
              <a:buClr>
                <a:schemeClr val="accent1"/>
              </a:buClr>
              <a:buFont typeface="Noto Symbol"/>
              <a:buChar char="⦿"/>
              <a:defRPr/>
            </a:lvl1pPr>
            <a:lvl2pPr indent="-132715" marL="822960" marR="0" rtl="0" algn="l">
              <a:spcBef>
                <a:spcPts val="520"/>
              </a:spcBef>
              <a:buClr>
                <a:schemeClr val="accent1"/>
              </a:buClr>
              <a:buFont typeface="Verdana"/>
              <a:buChar char="›"/>
              <a:defRPr/>
            </a:lvl2pPr>
            <a:lvl3pPr indent="-77724" marL="1106424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⚫"/>
              <a:defRPr/>
            </a:lvl3pPr>
            <a:lvl4pPr indent="-88900" marL="1371600" marR="0" rtl="0" algn="l">
              <a:spcBef>
                <a:spcPts val="400"/>
              </a:spcBef>
              <a:buClr>
                <a:schemeClr val="accent1"/>
              </a:buClr>
              <a:buFont typeface="Noto Symbol"/>
              <a:buChar char="⚫"/>
              <a:defRPr/>
            </a:lvl4pPr>
            <a:lvl5pPr indent="-95250" marL="1600200" marR="0" rtl="0" algn="l">
              <a:spcBef>
                <a:spcPts val="380"/>
              </a:spcBef>
              <a:buClr>
                <a:srgbClr val="EFEFEF"/>
              </a:buClr>
              <a:buFont typeface="Noto Symbol"/>
              <a:buChar char="⚫"/>
              <a:defRPr/>
            </a:lvl5pPr>
            <a:lvl6pPr indent="-101600" marL="1828800" marR="0" rtl="0" algn="l">
              <a:spcBef>
                <a:spcPts val="360"/>
              </a:spcBef>
              <a:buClr>
                <a:srgbClr val="EFEFEF"/>
              </a:buClr>
              <a:buFont typeface="Noto Symbol"/>
              <a:buChar char="⚫"/>
              <a:defRPr/>
            </a:lvl6pPr>
            <a:lvl7pPr indent="-116332" marL="2084832" marR="0" rtl="0" algn="l">
              <a:spcBef>
                <a:spcPts val="320"/>
              </a:spcBef>
              <a:buClr>
                <a:srgbClr val="EFEFEF"/>
              </a:buClr>
              <a:buFont typeface="Noto Symbol"/>
              <a:buChar char="⚫"/>
              <a:defRPr/>
            </a:lvl7pPr>
            <a:lvl8pPr indent="-88900" marL="2286000" marR="0" rtl="0" algn="l">
              <a:spcBef>
                <a:spcPts val="320"/>
              </a:spcBef>
              <a:buClr>
                <a:srgbClr val="EFEFEF"/>
              </a:buClr>
              <a:buFont typeface="Noto Symbol"/>
              <a:buChar char="⚫"/>
              <a:defRPr/>
            </a:lvl8pPr>
            <a:lvl9pPr indent="-88900" marL="2514600" marR="0" rtl="0" algn="l">
              <a:spcBef>
                <a:spcPts val="320"/>
              </a:spcBef>
              <a:buClr>
                <a:srgbClr val="EFEFEF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791455" y="6480969"/>
            <a:ext cx="2133599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57200" y="6481889"/>
            <a:ext cx="4260056" cy="3008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www.w3schools.com/cssref/css_selectors.asp" TargetMode="Externa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540543" y="2722688"/>
            <a:ext cx="8062911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2031" lvl="0" marL="484632" marR="0" rtl="0" algn="r">
              <a:spcBef>
                <a:spcPts val="0"/>
              </a:spcBef>
              <a:buClr>
                <a:srgbClr val="ECECEC"/>
              </a:buClr>
              <a:buSzPct val="25000"/>
              <a:buFont typeface="Questrial"/>
              <a:buNone/>
            </a:pPr>
            <a:r>
              <a:rPr b="0" baseline="0" i="0" lang="es-MX" sz="7200" u="none" cap="none" strike="noStrike">
                <a:solidFill>
                  <a:srgbClr val="ECECEC"/>
                </a:solidFill>
                <a:latin typeface="Questrial"/>
                <a:ea typeface="Questrial"/>
                <a:cs typeface="Questrial"/>
                <a:sym typeface="Questrial"/>
              </a:rPr>
              <a:t>Selectores</a:t>
            </a:r>
            <a:r>
              <a:rPr b="0" baseline="0" i="0" lang="es-MX" sz="4400" u="none" cap="none" strike="noStrike">
                <a:solidFill>
                  <a:srgbClr val="ECECEC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540543" y="4196680"/>
            <a:ext cx="806291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36576" rtl="0" algn="r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s-MX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Por Kimberly Quirós - Cyntia Fernández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67493"/>
            <a:ext cx="8229600" cy="139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031" lvl="0" marL="484632" marR="0" rtl="0" algn="l">
              <a:spcBef>
                <a:spcPts val="0"/>
              </a:spcBef>
              <a:buClr>
                <a:srgbClr val="ECECEC"/>
              </a:buClr>
              <a:buSzPct val="25000"/>
              <a:buFont typeface="Questrial"/>
              <a:buNone/>
            </a:pPr>
            <a:r>
              <a:rPr b="1" baseline="0" i="0" lang="es-MX" sz="4200" u="none" cap="none" strike="noStrike">
                <a:solidFill>
                  <a:srgbClr val="ECECEC"/>
                </a:solidFill>
                <a:latin typeface="Questrial"/>
                <a:ea typeface="Questrial"/>
                <a:cs typeface="Questrial"/>
                <a:sym typeface="Questrial"/>
              </a:rPr>
              <a:t>Pseudo Clase :only-child 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556" lvl="0" marL="448056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s-MX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Esta pseudo clase es usada para referenciar un elemento que es el único hijo disponible de un mismo elemento padre.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67493"/>
            <a:ext cx="8229600" cy="139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031" lvl="0" marL="484632" marR="0" rtl="0" algn="l">
              <a:spcBef>
                <a:spcPts val="0"/>
              </a:spcBef>
              <a:buClr>
                <a:srgbClr val="ECECEC"/>
              </a:buClr>
              <a:buSzPct val="25000"/>
              <a:buFont typeface="Questrial"/>
              <a:buNone/>
            </a:pPr>
            <a:r>
              <a:rPr b="1" baseline="0" i="0" lang="es-MX" sz="4200" u="none" cap="none" strike="noStrike">
                <a:solidFill>
                  <a:srgbClr val="ECECEC"/>
                </a:solidFill>
                <a:latin typeface="Questrial"/>
                <a:ea typeface="Questrial"/>
                <a:cs typeface="Questrial"/>
                <a:sym typeface="Questrial"/>
              </a:rPr>
              <a:t>Pseudo Clase :not() 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556" lvl="0" marL="448056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s-MX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Esta pseudo clase es usada para referenciar todo elemento excepto el declarado entre paréntesis.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67543" y="1913335"/>
            <a:ext cx="8229600" cy="273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031" lvl="0" marL="484632" marR="0" rtl="0" algn="ctr">
              <a:spcBef>
                <a:spcPts val="0"/>
              </a:spcBef>
              <a:buClr>
                <a:srgbClr val="ECECEC"/>
              </a:buClr>
              <a:buSzPct val="25000"/>
              <a:buFont typeface="Questrial"/>
              <a:buNone/>
            </a:pPr>
            <a:r>
              <a:rPr b="0" baseline="0" i="0" lang="es-MX" sz="3800" u="none" cap="none" strike="noStrike">
                <a:solidFill>
                  <a:srgbClr val="ECECEC"/>
                </a:solidFill>
                <a:latin typeface="Questrial"/>
                <a:ea typeface="Questrial"/>
                <a:cs typeface="Questrial"/>
                <a:sym typeface="Questrial"/>
              </a:rPr>
              <a:t>CSS3 también incorpora nuevos selectores que ayudan a llegar a elementos difíciles de referenciar utilizando otras técnicas.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67493"/>
            <a:ext cx="8229600" cy="139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031" lvl="0" marL="484632" marR="0" rtl="0" algn="l">
              <a:spcBef>
                <a:spcPts val="0"/>
              </a:spcBef>
              <a:buClr>
                <a:srgbClr val="ECECEC"/>
              </a:buClr>
              <a:buSzPct val="25000"/>
              <a:buFont typeface="Questrial"/>
              <a:buNone/>
            </a:pPr>
            <a:r>
              <a:rPr b="1" baseline="0" i="0" lang="es-MX" sz="4200" u="none" cap="none" strike="noStrike">
                <a:solidFill>
                  <a:srgbClr val="ECECEC"/>
                </a:solidFill>
                <a:latin typeface="Questrial"/>
                <a:ea typeface="Questrial"/>
                <a:cs typeface="Questrial"/>
                <a:sym typeface="Questrial"/>
              </a:rPr>
              <a:t>Selector &gt; 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556" lvl="0" marL="448056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s-MX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Este selector referencia al elemento de la derecha cuando tiene el elemento de la izquierda como padre. Por ejemplo,</a:t>
            </a:r>
            <a:r>
              <a:rPr b="0" baseline="0" i="0" lang="es-MX" sz="30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&lt; div &gt;</a:t>
            </a:r>
            <a:r>
              <a:rPr b="0" baseline="0" i="0" lang="es-MX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p referenciará cada elemento </a:t>
            </a:r>
            <a:r>
              <a:rPr b="0" baseline="0" i="0" lang="es-MX" sz="30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&lt;p&gt; </a:t>
            </a:r>
            <a:r>
              <a:rPr b="0" baseline="0" i="0" lang="es-MX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que es hijo de un elemento </a:t>
            </a:r>
            <a:r>
              <a:rPr b="0" baseline="0" i="0" lang="es-MX" sz="30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&lt;div&gt;</a:t>
            </a:r>
            <a:r>
              <a:rPr b="0" baseline="0" i="0" lang="es-MX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  <a:p>
            <a:pPr indent="-384556" lvl="0" marL="448056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s-MX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Ejemplo: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925" y="5364586"/>
            <a:ext cx="4504574" cy="83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67493"/>
            <a:ext cx="8229600" cy="139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031" lvl="0" marL="484632" marR="0" rtl="0" algn="l">
              <a:spcBef>
                <a:spcPts val="0"/>
              </a:spcBef>
              <a:buClr>
                <a:srgbClr val="ECECEC"/>
              </a:buClr>
              <a:buSzPct val="25000"/>
              <a:buFont typeface="Questrial"/>
              <a:buNone/>
            </a:pPr>
            <a:r>
              <a:rPr b="1" baseline="0" i="0" lang="es-MX" sz="4200" u="none" cap="none" strike="noStrike">
                <a:solidFill>
                  <a:srgbClr val="ECECEC"/>
                </a:solidFill>
                <a:latin typeface="Questrial"/>
                <a:ea typeface="Questrial"/>
                <a:cs typeface="Questrial"/>
                <a:sym typeface="Questrial"/>
              </a:rPr>
              <a:t>Selector + 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497533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556" lvl="0" marL="448056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s-MX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Este selector referencia elementos que son hermanos. La referencia </a:t>
            </a:r>
            <a:r>
              <a:rPr lang="es-MX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apunta</a:t>
            </a:r>
            <a:r>
              <a:rPr b="0" baseline="0" i="0" lang="es-MX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al elemento de la derecha cuando es inmediatamente precedido por el de la izquierda. Por ejemplo, </a:t>
            </a:r>
            <a:r>
              <a:rPr b="1" baseline="0" i="0" lang="es-MX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span + p afectará a los elementos &lt;p&gt; </a:t>
            </a:r>
            <a:r>
              <a:rPr b="0" baseline="0" i="0" lang="es-MX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que son hermanos y están ubicados luego de un elemento </a:t>
            </a:r>
            <a:r>
              <a:rPr b="1" baseline="0" i="0" lang="es-MX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&lt;span&gt;.</a:t>
            </a:r>
          </a:p>
          <a:p>
            <a:pPr indent="-384556" lvl="0" marL="448056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1" lang="es-MX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lang="es-MX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Ejemplo: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246" y="5107071"/>
            <a:ext cx="4567625" cy="12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67493"/>
            <a:ext cx="8229600" cy="139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031" lvl="0" marL="484632" marR="0" rtl="0" algn="l">
              <a:spcBef>
                <a:spcPts val="0"/>
              </a:spcBef>
              <a:buClr>
                <a:srgbClr val="ECECEC"/>
              </a:buClr>
              <a:buSzPct val="25000"/>
              <a:buFont typeface="Questrial"/>
              <a:buNone/>
            </a:pPr>
            <a:r>
              <a:rPr b="1" baseline="0" i="0" lang="es-MX" sz="4200" u="none" cap="none" strike="noStrike">
                <a:solidFill>
                  <a:srgbClr val="ECECEC"/>
                </a:solidFill>
                <a:latin typeface="Questrial"/>
                <a:ea typeface="Questrial"/>
                <a:cs typeface="Questrial"/>
                <a:sym typeface="Questrial"/>
              </a:rPr>
              <a:t>Selector ~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556" lvl="0" marL="448056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s-MX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Este selector es similar al anterior, pero en este caso el elemento de la derecha no tiene que estar ubicado inmediatamente después del de la izquierda.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67493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031" lvl="0" marL="484632" marR="0" rtl="0" algn="l">
              <a:spcBef>
                <a:spcPts val="0"/>
              </a:spcBef>
              <a:buClr>
                <a:srgbClr val="ECECEC"/>
              </a:buClr>
              <a:buSzPct val="25000"/>
              <a:buFont typeface="Questrial"/>
              <a:buNone/>
            </a:pPr>
            <a:r>
              <a:rPr b="1" baseline="0" i="0" lang="es-MX" sz="4200" u="none" cap="none" strike="noStrike">
                <a:solidFill>
                  <a:srgbClr val="ECECEC"/>
                </a:solidFill>
                <a:latin typeface="Questrial"/>
                <a:ea typeface="Questrial"/>
                <a:cs typeface="Questrial"/>
                <a:sym typeface="Questrial"/>
              </a:rPr>
              <a:t>Selector  </a:t>
            </a:r>
            <a:r>
              <a:rPr b="1" lang="es-MX" sz="4200">
                <a:solidFill>
                  <a:srgbClr val="ECECEC"/>
                </a:solidFill>
                <a:latin typeface="Questrial"/>
                <a:ea typeface="Questrial"/>
                <a:cs typeface="Questrial"/>
                <a:sym typeface="Questrial"/>
              </a:rPr>
              <a:t>* 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556" lvl="0" marL="448056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s-MX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lang="es-MX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 utiliza para seleccionar todos los elementos de la página.</a:t>
            </a:r>
          </a:p>
          <a:p>
            <a:pPr indent="-384556" lvl="0" marL="448056" marR="0" rtl="0" algn="l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z="3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s-MX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Ejemplo: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100" y="4004425"/>
            <a:ext cx="3777650" cy="24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67493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031" lvl="0" marL="484632" marR="0" rtl="0" algn="l">
              <a:spcBef>
                <a:spcPts val="0"/>
              </a:spcBef>
              <a:buClr>
                <a:srgbClr val="ECECEC"/>
              </a:buClr>
              <a:buSzPct val="25000"/>
              <a:buFont typeface="Questrial"/>
              <a:buNone/>
            </a:pPr>
            <a:r>
              <a:rPr b="1" baseline="0" i="0" lang="es-MX" sz="4200" u="none" cap="none" strike="noStrike">
                <a:solidFill>
                  <a:srgbClr val="ECECEC"/>
                </a:solidFill>
                <a:latin typeface="Questrial"/>
                <a:ea typeface="Questrial"/>
                <a:cs typeface="Questrial"/>
                <a:sym typeface="Questrial"/>
              </a:rPr>
              <a:t>Selector  </a:t>
            </a:r>
            <a:r>
              <a:rPr b="1" lang="es-MX" sz="4200">
                <a:solidFill>
                  <a:srgbClr val="ECECEC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589983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556" lvl="0" marL="448056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s-MX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lang="es-MX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 crea en el archivo CSS una nueva clase llamada destacado con todos los estilos que se van a aplicar al elemento. Para que el navegador no confunda este selector con los otros tipos de selectores, se prefija el valor del atributo </a:t>
            </a:r>
            <a:r>
              <a:rPr lang="es-MX" sz="3000">
                <a:solidFill>
                  <a:srgbClr val="4A86E8"/>
                </a:solidFill>
                <a:latin typeface="Questrial"/>
                <a:ea typeface="Questrial"/>
                <a:cs typeface="Questrial"/>
                <a:sym typeface="Questrial"/>
              </a:rPr>
              <a:t>class</a:t>
            </a:r>
            <a:r>
              <a:rPr lang="es-MX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con un punto (</a:t>
            </a:r>
            <a:r>
              <a:rPr lang="es-MX" sz="3000">
                <a:solidFill>
                  <a:srgbClr val="4A86E8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r>
              <a:rPr lang="es-MX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278" y="5064700"/>
            <a:ext cx="5059575" cy="86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67493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031" lvl="0" marL="484632" marR="0" rtl="0" algn="l">
              <a:spcBef>
                <a:spcPts val="0"/>
              </a:spcBef>
              <a:buClr>
                <a:srgbClr val="ECECEC"/>
              </a:buClr>
              <a:buSzPct val="25000"/>
              <a:buFont typeface="Questrial"/>
              <a:buNone/>
            </a:pPr>
            <a:r>
              <a:rPr b="1" baseline="0" i="0" lang="es-MX" sz="4200" u="none" cap="none" strike="noStrike">
                <a:solidFill>
                  <a:srgbClr val="ECECEC"/>
                </a:solidFill>
                <a:latin typeface="Questrial"/>
                <a:ea typeface="Questrial"/>
                <a:cs typeface="Questrial"/>
                <a:sym typeface="Questrial"/>
              </a:rPr>
              <a:t>Selector  </a:t>
            </a:r>
            <a:r>
              <a:rPr b="1" lang="es-MX" sz="4200">
                <a:solidFill>
                  <a:srgbClr val="ECECEC"/>
                </a:solidFill>
                <a:latin typeface="Questrial"/>
                <a:ea typeface="Questrial"/>
                <a:cs typeface="Questrial"/>
                <a:sym typeface="Questrial"/>
              </a:rPr>
              <a:t>#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98100" y="1851975"/>
            <a:ext cx="8347799" cy="5298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556" lvl="0" marL="448056" marR="0" rtl="0" algn="l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b="0" baseline="0" i="0" lang="es-MX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lang="es-MX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El selector de ID permite seleccionar un elemento de la página a través del valor de su atributo </a:t>
            </a:r>
            <a:r>
              <a:rPr lang="es-MX" sz="3000">
                <a:solidFill>
                  <a:srgbClr val="4A86E8"/>
                </a:solidFill>
                <a:latin typeface="Questrial"/>
                <a:ea typeface="Questrial"/>
                <a:cs typeface="Questrial"/>
                <a:sym typeface="Questrial"/>
              </a:rPr>
              <a:t>id</a:t>
            </a:r>
            <a:r>
              <a:rPr lang="es-MX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 Este tipo de selectores sólo seleccionan un elemento de la página porque el valor del atributo id no se puede repetir en dos elementos diferentes de una misma página.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67493"/>
            <a:ext cx="8229600" cy="1398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MX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La sintaxis de los selectores de ID es muy parecida a la de los selectores de clase, salvo que se utiliza el símbolo (</a:t>
            </a:r>
            <a:r>
              <a:rPr lang="es-MX" sz="3000">
                <a:solidFill>
                  <a:srgbClr val="4A86E8"/>
                </a:solidFill>
                <a:latin typeface="Questrial"/>
                <a:ea typeface="Questrial"/>
                <a:cs typeface="Questrial"/>
                <a:sym typeface="Questrial"/>
              </a:rPr>
              <a:t>#</a:t>
            </a:r>
            <a:r>
              <a:rPr lang="es-MX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 en vez de (</a:t>
            </a:r>
            <a:r>
              <a:rPr lang="es-MX" sz="3000">
                <a:solidFill>
                  <a:srgbClr val="4A86E8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r>
              <a:rPr lang="es-MX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533" y="4140675"/>
            <a:ext cx="5189893" cy="19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395536" y="1124744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556" lvl="0" marL="448056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s-MX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En HTML5 la responsabilidad por la presentación de la estructura en pantalla está más que nunca en manos de CSS.</a:t>
            </a:r>
          </a:p>
          <a:p>
            <a:pPr indent="-384556" lvl="0" marL="448056" marR="0" rtl="0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84556" lvl="0" marL="448056" marR="0" rtl="0" algn="just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s-MX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Incorporaciones y mejoras se han hecho en la última versión de CSS para proveer mejores formas de organizar documentos y trabajar con sus elementos.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23528" y="2492896"/>
            <a:ext cx="8229600" cy="288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031" lvl="0" marL="484632" marR="0" rtl="0" algn="l">
              <a:spcBef>
                <a:spcPts val="0"/>
              </a:spcBef>
              <a:buClr>
                <a:srgbClr val="ECECEC"/>
              </a:buClr>
              <a:buSzPct val="25000"/>
              <a:buFont typeface="Questrial"/>
              <a:buNone/>
            </a:pPr>
            <a:r>
              <a:rPr b="0" baseline="0" i="0" lang="es-MX" sz="4200" u="none" cap="none" strike="noStrike">
                <a:solidFill>
                  <a:srgbClr val="ECECEC"/>
                </a:solidFill>
                <a:latin typeface="Questrial"/>
                <a:ea typeface="Questrial"/>
                <a:cs typeface="Questrial"/>
                <a:sym typeface="Questrial"/>
              </a:rPr>
              <a:t>Más Selectores en:</a:t>
            </a:r>
            <a:br>
              <a:rPr b="0" baseline="0" i="0" lang="es-MX" sz="4200" u="none" cap="none" strike="noStrike">
                <a:solidFill>
                  <a:srgbClr val="ECECEC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baseline="0" i="0" lang="es-MX" sz="42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http://www.w3schools.com/cssref/css_selectors.asp</a:t>
            </a:r>
            <a:br>
              <a:rPr b="0" baseline="0" i="0" lang="es-MX" sz="4200" u="none" cap="none" strike="noStrike">
                <a:solidFill>
                  <a:srgbClr val="ECECEC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780927"/>
            <a:ext cx="8229600" cy="139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031" lvl="0" marL="484632" marR="0" rtl="0" algn="ctr">
              <a:spcBef>
                <a:spcPts val="0"/>
              </a:spcBef>
              <a:buClr>
                <a:srgbClr val="ECECEC"/>
              </a:buClr>
              <a:buSzPct val="25000"/>
              <a:buFont typeface="Questrial"/>
              <a:buNone/>
            </a:pPr>
            <a:r>
              <a:rPr b="0" baseline="0" i="0" lang="es-MX" sz="4200" u="none" cap="none" strike="noStrike">
                <a:solidFill>
                  <a:srgbClr val="ECECEC"/>
                </a:solidFill>
                <a:latin typeface="Questrial"/>
                <a:ea typeface="Questrial"/>
                <a:cs typeface="Questrial"/>
                <a:sym typeface="Questrial"/>
              </a:rPr>
              <a:t>Gracias ….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67543" y="1913335"/>
            <a:ext cx="8229600" cy="273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031" lvl="0" marL="484632" marR="0" rtl="0" algn="ctr">
              <a:spcBef>
                <a:spcPts val="0"/>
              </a:spcBef>
              <a:buClr>
                <a:srgbClr val="ECECEC"/>
              </a:buClr>
              <a:buSzPct val="25000"/>
              <a:buFont typeface="Questrial"/>
              <a:buNone/>
            </a:pPr>
            <a:r>
              <a:rPr b="0" baseline="0" i="0" lang="es-MX" sz="4200" u="none" cap="none" strike="noStrike">
                <a:solidFill>
                  <a:srgbClr val="ECECEC"/>
                </a:solidFill>
                <a:latin typeface="Questrial"/>
                <a:ea typeface="Questrial"/>
                <a:cs typeface="Questrial"/>
                <a:sym typeface="Questrial"/>
              </a:rPr>
              <a:t>CSS3 incorpora nuevos mecanismos para referenciar elementos HTML.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67493"/>
            <a:ext cx="8229600" cy="139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031" lvl="0" marL="484632" marR="0" rtl="0" algn="l">
              <a:spcBef>
                <a:spcPts val="0"/>
              </a:spcBef>
              <a:buClr>
                <a:srgbClr val="ECECEC"/>
              </a:buClr>
              <a:buSzPct val="25000"/>
              <a:buFont typeface="Questrial"/>
              <a:buNone/>
            </a:pPr>
            <a:r>
              <a:rPr b="1" baseline="0" i="0" lang="es-MX" sz="4200" u="none" cap="none" strike="noStrike">
                <a:solidFill>
                  <a:srgbClr val="ECECEC"/>
                </a:solidFill>
                <a:latin typeface="Questrial"/>
                <a:ea typeface="Questrial"/>
                <a:cs typeface="Questrial"/>
                <a:sym typeface="Questrial"/>
              </a:rPr>
              <a:t>Selector de Atributo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666533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556" lvl="0" marL="448056" marR="0" rtl="0" algn="l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s-MX" sz="2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b="0" baseline="0" i="0" lang="es-MX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Ahora podemos utilizar otros atributos además de id y class para encontrar elementos en el documento y asignar estilos. Con la construcción palabra clave [atributo=valor], podemos referenciar un elemento que tiene un atributo particular con un valor específico. Por ejemplo, p[name=”texto”] referenciará cada elemento &lt;p&gt; con un atributo llamado name y el valor ”texto”. CSS3 también provee técnicas para hacer esta referencia aún más específica. Usando las siguientes combinaciones de símbolos ^=, $= y *= podemos encontrar elementos que comienzan con el valor provisto, elementos que terminan con ese valor y elementos que tienen el texto provisto en alguna parte del valor del atributo.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67493"/>
            <a:ext cx="8229600" cy="1398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MX" sz="23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Por ejemplo, p[name^=”texto”] será usado para encontrar elementos &lt;p&gt; que tienen un atributo llamado name con un valor que comienza por ”texto”.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900" y="3810055"/>
            <a:ext cx="6922900" cy="16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67493"/>
            <a:ext cx="8229600" cy="139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031" lvl="0" marL="484632" marR="0" rtl="0" algn="l">
              <a:spcBef>
                <a:spcPts val="0"/>
              </a:spcBef>
              <a:buClr>
                <a:srgbClr val="ECECEC"/>
              </a:buClr>
              <a:buSzPct val="25000"/>
              <a:buFont typeface="Questrial"/>
              <a:buNone/>
            </a:pPr>
            <a:r>
              <a:rPr b="1" baseline="0" i="0" lang="es-MX" sz="4200" u="none" cap="none" strike="noStrike">
                <a:solidFill>
                  <a:srgbClr val="ECECEC"/>
                </a:solidFill>
                <a:latin typeface="Questrial"/>
                <a:ea typeface="Questrial"/>
                <a:cs typeface="Questrial"/>
                <a:sym typeface="Questrial"/>
              </a:rPr>
              <a:t>Pseudo Clase :nth-child() 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556" lvl="0" marL="448056" marR="0" rtl="0" algn="l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s-MX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Esta pseudo clase encuentra un hijo específico siguiendo la estructura de árbol de HTML. Por ejemplo, con el estilo span:nth-child(2) estamos referenciando el elemento &lt;span&gt; que tiene otros elementos &lt;span&gt; como hermanos y está localizado en la posición 2. Este número es considerado el índice. 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299" y="5374974"/>
            <a:ext cx="4191223" cy="107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67493"/>
            <a:ext cx="8229600" cy="1398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435858"/>
            <a:ext cx="82296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MX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 En lugar de un número podemos usar las palabras clave odd y even para referenciar elementos con un índice impar o par respectivamente (por ejemplo, span:nth-child(odd)).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67493"/>
            <a:ext cx="8229600" cy="139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031" lvl="0" marL="484632" marR="0" rtl="0" algn="l">
              <a:spcBef>
                <a:spcPts val="0"/>
              </a:spcBef>
              <a:buClr>
                <a:srgbClr val="ECECEC"/>
              </a:buClr>
              <a:buSzPct val="25000"/>
              <a:buFont typeface="Questrial"/>
              <a:buNone/>
            </a:pPr>
            <a:r>
              <a:rPr b="1" baseline="0" i="0" lang="es-MX" sz="4200" u="none" cap="none" strike="noStrike">
                <a:solidFill>
                  <a:srgbClr val="ECECEC"/>
                </a:solidFill>
                <a:latin typeface="Questrial"/>
                <a:ea typeface="Questrial"/>
                <a:cs typeface="Questrial"/>
                <a:sym typeface="Questrial"/>
              </a:rPr>
              <a:t>Pseudo Clase :first-child 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556" lvl="0" marL="448056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s-MX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Esta pseudo clase es usada para referenciar el primer hijo, similar a :</a:t>
            </a:r>
          </a:p>
          <a:p>
            <a:pPr indent="-384556" lvl="0" marL="448056" marR="0" rtl="0" algn="l">
              <a:spcBef>
                <a:spcPts val="60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s-MX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nth-child(1).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375" y="4209000"/>
            <a:ext cx="4245450" cy="19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67493"/>
            <a:ext cx="8229600" cy="139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031" lvl="0" marL="484632" marR="0" rtl="0" algn="l">
              <a:spcBef>
                <a:spcPts val="0"/>
              </a:spcBef>
              <a:buClr>
                <a:srgbClr val="ECECEC"/>
              </a:buClr>
              <a:buSzPct val="25000"/>
              <a:buFont typeface="Questrial"/>
              <a:buNone/>
            </a:pPr>
            <a:r>
              <a:rPr b="1" baseline="0" i="0" lang="es-MX" sz="4200" u="none" cap="none" strike="noStrike">
                <a:solidFill>
                  <a:srgbClr val="ECECEC"/>
                </a:solidFill>
                <a:latin typeface="Questrial"/>
                <a:ea typeface="Questrial"/>
                <a:cs typeface="Questrial"/>
                <a:sym typeface="Questrial"/>
              </a:rPr>
              <a:t>Pseudo Clase :last-child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556" lvl="0" marL="448056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s-MX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Esta pseudo clase es usada para referenciar el último hijo.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625" y="3602350"/>
            <a:ext cx="3730450" cy="16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ío">
  <a:themeElements>
    <a:clrScheme name="Personalizado 5">
      <a:dk1>
        <a:srgbClr val="C2513E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