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61" r:id="rId6"/>
    <p:sldId id="262" r:id="rId7"/>
    <p:sldId id="259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14F96-C067-400D-A68B-BC73B8D504AF}" v="125" dt="2024-07-08T15:09:06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우 최" userId="10058143dbe91bc7" providerId="LiveId" clId="{8A714F96-C067-400D-A68B-BC73B8D504AF}"/>
    <pc:docChg chg="undo custSel addSld delSld modSld">
      <pc:chgData name="종우 최" userId="10058143dbe91bc7" providerId="LiveId" clId="{8A714F96-C067-400D-A68B-BC73B8D504AF}" dt="2024-07-08T15:10:54.412" v="10209" actId="14100"/>
      <pc:docMkLst>
        <pc:docMk/>
      </pc:docMkLst>
      <pc:sldChg chg="addSp delSp modSp mod">
        <pc:chgData name="종우 최" userId="10058143dbe91bc7" providerId="LiveId" clId="{8A714F96-C067-400D-A68B-BC73B8D504AF}" dt="2024-07-08T14:46:35.754" v="9409" actId="14100"/>
        <pc:sldMkLst>
          <pc:docMk/>
          <pc:sldMk cId="2425635545" sldId="256"/>
        </pc:sldMkLst>
        <pc:spChg chg="add mod">
          <ac:chgData name="종우 최" userId="10058143dbe91bc7" providerId="LiveId" clId="{8A714F96-C067-400D-A68B-BC73B8D504AF}" dt="2024-07-08T14:45:31.105" v="9390" actId="20577"/>
          <ac:spMkLst>
            <pc:docMk/>
            <pc:sldMk cId="2425635545" sldId="256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4T13:25:54.723" v="348" actId="1076"/>
          <ac:spMkLst>
            <pc:docMk/>
            <pc:sldMk cId="2425635545" sldId="256"/>
            <ac:spMk id="3" creationId="{19666628-F430-155E-CCCB-94CE6FA0CC16}"/>
          </ac:spMkLst>
        </pc:spChg>
        <pc:spChg chg="add mod">
          <ac:chgData name="종우 최" userId="10058143dbe91bc7" providerId="LiveId" clId="{8A714F96-C067-400D-A68B-BC73B8D504AF}" dt="2024-07-04T13:35:22.562" v="382" actId="255"/>
          <ac:spMkLst>
            <pc:docMk/>
            <pc:sldMk cId="2425635545" sldId="256"/>
            <ac:spMk id="4" creationId="{F5A7A9BC-1409-BA3F-D74B-388C758CD68D}"/>
          </ac:spMkLst>
        </pc:spChg>
        <pc:spChg chg="add mod">
          <ac:chgData name="종우 최" userId="10058143dbe91bc7" providerId="LiveId" clId="{8A714F96-C067-400D-A68B-BC73B8D504AF}" dt="2024-07-04T13:36:01.627" v="436" actId="20577"/>
          <ac:spMkLst>
            <pc:docMk/>
            <pc:sldMk cId="2425635545" sldId="256"/>
            <ac:spMk id="5" creationId="{40D30987-95E5-5E09-B023-595675A1BBBC}"/>
          </ac:spMkLst>
        </pc:spChg>
        <pc:spChg chg="add mod">
          <ac:chgData name="종우 최" userId="10058143dbe91bc7" providerId="LiveId" clId="{8A714F96-C067-400D-A68B-BC73B8D504AF}" dt="2024-07-04T13:38:47.870" v="460" actId="1076"/>
          <ac:spMkLst>
            <pc:docMk/>
            <pc:sldMk cId="2425635545" sldId="256"/>
            <ac:spMk id="6" creationId="{EEE99625-A0E6-D728-1001-79785271DF1D}"/>
          </ac:spMkLst>
        </pc:spChg>
        <pc:spChg chg="add mod">
          <ac:chgData name="종우 최" userId="10058143dbe91bc7" providerId="LiveId" clId="{8A714F96-C067-400D-A68B-BC73B8D504AF}" dt="2024-07-04T13:39:13.297" v="493" actId="255"/>
          <ac:spMkLst>
            <pc:docMk/>
            <pc:sldMk cId="2425635545" sldId="256"/>
            <ac:spMk id="7" creationId="{CAA7F689-87C7-F923-9E09-D540A536DE91}"/>
          </ac:spMkLst>
        </pc:spChg>
        <pc:spChg chg="add mod">
          <ac:chgData name="종우 최" userId="10058143dbe91bc7" providerId="LiveId" clId="{8A714F96-C067-400D-A68B-BC73B8D504AF}" dt="2024-07-04T13:39:45.453" v="530" actId="1076"/>
          <ac:spMkLst>
            <pc:docMk/>
            <pc:sldMk cId="2425635545" sldId="256"/>
            <ac:spMk id="10" creationId="{E9F80332-2AAE-5F25-5E97-D05CFC50F7A6}"/>
          </ac:spMkLst>
        </pc:spChg>
        <pc:spChg chg="add mod">
          <ac:chgData name="종우 최" userId="10058143dbe91bc7" providerId="LiveId" clId="{8A714F96-C067-400D-A68B-BC73B8D504AF}" dt="2024-07-04T13:40:31.776" v="549" actId="1076"/>
          <ac:spMkLst>
            <pc:docMk/>
            <pc:sldMk cId="2425635545" sldId="256"/>
            <ac:spMk id="11" creationId="{69C5B9BD-EC1D-F507-A689-A8ABA8C48F51}"/>
          </ac:spMkLst>
        </pc:spChg>
        <pc:spChg chg="mod">
          <ac:chgData name="종우 최" userId="10058143dbe91bc7" providerId="LiveId" clId="{8A714F96-C067-400D-A68B-BC73B8D504AF}" dt="2024-07-04T13:41:21.606" v="593" actId="1076"/>
          <ac:spMkLst>
            <pc:docMk/>
            <pc:sldMk cId="2425635545" sldId="256"/>
            <ac:spMk id="12" creationId="{C7360A9B-53A8-E874-81F0-63C5F11B22CD}"/>
          </ac:spMkLst>
        </pc:spChg>
        <pc:spChg chg="add mod">
          <ac:chgData name="종우 최" userId="10058143dbe91bc7" providerId="LiveId" clId="{8A714F96-C067-400D-A68B-BC73B8D504AF}" dt="2024-07-04T13:41:03.008" v="580" actId="255"/>
          <ac:spMkLst>
            <pc:docMk/>
            <pc:sldMk cId="2425635545" sldId="256"/>
            <ac:spMk id="13" creationId="{8D84E595-551E-5379-AC9B-6A529C3DF200}"/>
          </ac:spMkLst>
        </pc:spChg>
        <pc:spChg chg="mod">
          <ac:chgData name="종우 최" userId="10058143dbe91bc7" providerId="LiveId" clId="{8A714F96-C067-400D-A68B-BC73B8D504AF}" dt="2024-07-04T13:25:51.201" v="347" actId="255"/>
          <ac:spMkLst>
            <pc:docMk/>
            <pc:sldMk cId="2425635545" sldId="256"/>
            <ac:spMk id="15" creationId="{5AA8D84E-13BC-A975-FD2E-64173A7423B0}"/>
          </ac:spMkLst>
        </pc:spChg>
        <pc:spChg chg="add mod">
          <ac:chgData name="종우 최" userId="10058143dbe91bc7" providerId="LiveId" clId="{8A714F96-C067-400D-A68B-BC73B8D504AF}" dt="2024-07-04T13:41:38.211" v="596" actId="1076"/>
          <ac:spMkLst>
            <pc:docMk/>
            <pc:sldMk cId="2425635545" sldId="256"/>
            <ac:spMk id="17" creationId="{4FF866C1-FEF8-BD8E-4C8F-EAC6A4DE97E0}"/>
          </ac:spMkLst>
        </pc:spChg>
        <pc:spChg chg="add mod">
          <ac:chgData name="종우 최" userId="10058143dbe91bc7" providerId="LiveId" clId="{8A714F96-C067-400D-A68B-BC73B8D504AF}" dt="2024-07-04T13:42:29.436" v="621" actId="255"/>
          <ac:spMkLst>
            <pc:docMk/>
            <pc:sldMk cId="2425635545" sldId="256"/>
            <ac:spMk id="18" creationId="{242DEBE9-87A1-639E-1A84-EE04308561C2}"/>
          </ac:spMkLst>
        </pc:spChg>
        <pc:spChg chg="mod">
          <ac:chgData name="종우 최" userId="10058143dbe91bc7" providerId="LiveId" clId="{8A714F96-C067-400D-A68B-BC73B8D504AF}" dt="2024-07-08T14:46:16.395" v="9402" actId="1076"/>
          <ac:spMkLst>
            <pc:docMk/>
            <pc:sldMk cId="2425635545" sldId="256"/>
            <ac:spMk id="21" creationId="{703C428D-B4A2-D01F-073F-0AD2E4AA1B64}"/>
          </ac:spMkLst>
        </pc:spChg>
        <pc:spChg chg="mod">
          <ac:chgData name="종우 최" userId="10058143dbe91bc7" providerId="LiveId" clId="{8A714F96-C067-400D-A68B-BC73B8D504AF}" dt="2024-07-08T14:46:14.094" v="9401" actId="1076"/>
          <ac:spMkLst>
            <pc:docMk/>
            <pc:sldMk cId="2425635545" sldId="256"/>
            <ac:spMk id="22" creationId="{3E7F9030-BCB1-828B-E603-2046BF891B13}"/>
          </ac:spMkLst>
        </pc:spChg>
        <pc:spChg chg="mod">
          <ac:chgData name="종우 최" userId="10058143dbe91bc7" providerId="LiveId" clId="{8A714F96-C067-400D-A68B-BC73B8D504AF}" dt="2024-07-08T14:46:11.637" v="9400" actId="1076"/>
          <ac:spMkLst>
            <pc:docMk/>
            <pc:sldMk cId="2425635545" sldId="256"/>
            <ac:spMk id="23" creationId="{24432A25-10BE-5C3C-8582-EC2633D32071}"/>
          </ac:spMkLst>
        </pc:spChg>
        <pc:spChg chg="mod">
          <ac:chgData name="종우 최" userId="10058143dbe91bc7" providerId="LiveId" clId="{8A714F96-C067-400D-A68B-BC73B8D504AF}" dt="2024-07-08T14:46:35.754" v="9409" actId="14100"/>
          <ac:spMkLst>
            <pc:docMk/>
            <pc:sldMk cId="2425635545" sldId="256"/>
            <ac:spMk id="24" creationId="{F2694995-97F0-5B3E-7DF1-002CC93A4C3C}"/>
          </ac:spMkLst>
        </pc:spChg>
        <pc:spChg chg="mod">
          <ac:chgData name="종우 최" userId="10058143dbe91bc7" providerId="LiveId" clId="{8A714F96-C067-400D-A68B-BC73B8D504AF}" dt="2024-07-08T14:46:25.578" v="9406" actId="1076"/>
          <ac:spMkLst>
            <pc:docMk/>
            <pc:sldMk cId="2425635545" sldId="256"/>
            <ac:spMk id="25" creationId="{1B26A57A-8EB5-C475-7B13-6FD07D7C72D8}"/>
          </ac:spMkLst>
        </pc:spChg>
        <pc:spChg chg="mod">
          <ac:chgData name="종우 최" userId="10058143dbe91bc7" providerId="LiveId" clId="{8A714F96-C067-400D-A68B-BC73B8D504AF}" dt="2024-07-08T14:46:29.323" v="9408" actId="1076"/>
          <ac:spMkLst>
            <pc:docMk/>
            <pc:sldMk cId="2425635545" sldId="256"/>
            <ac:spMk id="26" creationId="{0E11A46B-C498-FDFD-B5CD-F9E2BAF59CDD}"/>
          </ac:spMkLst>
        </pc:spChg>
        <pc:spChg chg="del mod">
          <ac:chgData name="종우 최" userId="10058143dbe91bc7" providerId="LiveId" clId="{8A714F96-C067-400D-A68B-BC73B8D504AF}" dt="2024-07-04T13:49:51.689" v="646"/>
          <ac:spMkLst>
            <pc:docMk/>
            <pc:sldMk cId="2425635545" sldId="256"/>
            <ac:spMk id="27" creationId="{AE6CD40A-E72F-16F4-F3C3-A9EDF7044F66}"/>
          </ac:spMkLst>
        </pc:spChg>
        <pc:spChg chg="del">
          <ac:chgData name="종우 최" userId="10058143dbe91bc7" providerId="LiveId" clId="{8A714F96-C067-400D-A68B-BC73B8D504AF}" dt="2024-07-08T14:45:37.600" v="9391" actId="21"/>
          <ac:spMkLst>
            <pc:docMk/>
            <pc:sldMk cId="2425635545" sldId="256"/>
            <ac:spMk id="30" creationId="{60ED938D-570B-F0B0-8E80-5F8C1CD2DD8C}"/>
          </ac:spMkLst>
        </pc:spChg>
        <pc:spChg chg="mod">
          <ac:chgData name="종우 최" userId="10058143dbe91bc7" providerId="LiveId" clId="{8A714F96-C067-400D-A68B-BC73B8D504AF}" dt="2024-07-08T14:45:40.064" v="9392" actId="1076"/>
          <ac:spMkLst>
            <pc:docMk/>
            <pc:sldMk cId="2425635545" sldId="256"/>
            <ac:spMk id="31" creationId="{C84EB56A-D3C0-75B1-5242-76CA165BE94D}"/>
          </ac:spMkLst>
        </pc:spChg>
        <pc:spChg chg="mod">
          <ac:chgData name="종우 최" userId="10058143dbe91bc7" providerId="LiveId" clId="{8A714F96-C067-400D-A68B-BC73B8D504AF}" dt="2024-07-08T14:45:42.033" v="9393" actId="1076"/>
          <ac:spMkLst>
            <pc:docMk/>
            <pc:sldMk cId="2425635545" sldId="256"/>
            <ac:spMk id="32" creationId="{6B1E217F-F44D-4583-27D8-3F94E022A1CE}"/>
          </ac:spMkLst>
        </pc:spChg>
        <pc:graphicFrameChg chg="mod">
          <ac:chgData name="종우 최" userId="10058143dbe91bc7" providerId="LiveId" clId="{8A714F96-C067-400D-A68B-BC73B8D504AF}" dt="2024-07-08T14:46:08.619" v="9399" actId="1076"/>
          <ac:graphicFrameMkLst>
            <pc:docMk/>
            <pc:sldMk cId="2425635545" sldId="256"/>
            <ac:graphicFrameMk id="20" creationId="{432A4576-7562-EDF8-DC2A-72AFD862BDEC}"/>
          </ac:graphicFrameMkLst>
        </pc:graphicFrameChg>
      </pc:sldChg>
      <pc:sldChg chg="addSp delSp modSp add mod">
        <pc:chgData name="종우 최" userId="10058143dbe91bc7" providerId="LiveId" clId="{8A714F96-C067-400D-A68B-BC73B8D504AF}" dt="2024-07-08T14:15:36.261" v="9387" actId="1076"/>
        <pc:sldMkLst>
          <pc:docMk/>
          <pc:sldMk cId="1724853550" sldId="257"/>
        </pc:sldMkLst>
        <pc:spChg chg="mod">
          <ac:chgData name="종우 최" userId="10058143dbe91bc7" providerId="LiveId" clId="{8A714F96-C067-400D-A68B-BC73B8D504AF}" dt="2024-07-08T14:08:01.187" v="9069" actId="20577"/>
          <ac:spMkLst>
            <pc:docMk/>
            <pc:sldMk cId="1724853550" sldId="257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8T14:07:29.586" v="8931" actId="1076"/>
          <ac:spMkLst>
            <pc:docMk/>
            <pc:sldMk cId="1724853550" sldId="257"/>
            <ac:spMk id="19" creationId="{DC9F6CF6-C020-5296-3722-6C3AE99E2543}"/>
          </ac:spMkLst>
        </pc:spChg>
        <pc:spChg chg="add del mod">
          <ac:chgData name="종우 최" userId="10058143dbe91bc7" providerId="LiveId" clId="{8A714F96-C067-400D-A68B-BC73B8D504AF}" dt="2024-07-08T14:00:58.388" v="8569" actId="1076"/>
          <ac:spMkLst>
            <pc:docMk/>
            <pc:sldMk cId="1724853550" sldId="257"/>
            <ac:spMk id="20" creationId="{92BC1642-91C2-710B-CAA0-99D0902EB449}"/>
          </ac:spMkLst>
        </pc:spChg>
        <pc:spChg chg="del">
          <ac:chgData name="종우 최" userId="10058143dbe91bc7" providerId="LiveId" clId="{8A714F96-C067-400D-A68B-BC73B8D504AF}" dt="2024-07-04T13:51:22.709" v="718" actId="478"/>
          <ac:spMkLst>
            <pc:docMk/>
            <pc:sldMk cId="1724853550" sldId="257"/>
            <ac:spMk id="21" creationId="{703C428D-B4A2-D01F-073F-0AD2E4AA1B64}"/>
          </ac:spMkLst>
        </pc:spChg>
        <pc:spChg chg="del">
          <ac:chgData name="종우 최" userId="10058143dbe91bc7" providerId="LiveId" clId="{8A714F96-C067-400D-A68B-BC73B8D504AF}" dt="2024-07-04T13:51:23.243" v="719" actId="478"/>
          <ac:spMkLst>
            <pc:docMk/>
            <pc:sldMk cId="1724853550" sldId="257"/>
            <ac:spMk id="22" creationId="{3E7F9030-BCB1-828B-E603-2046BF891B13}"/>
          </ac:spMkLst>
        </pc:spChg>
        <pc:spChg chg="add del mod">
          <ac:chgData name="종우 최" userId="10058143dbe91bc7" providerId="LiveId" clId="{8A714F96-C067-400D-A68B-BC73B8D504AF}" dt="2024-07-08T14:15:32.865" v="9386" actId="21"/>
          <ac:spMkLst>
            <pc:docMk/>
            <pc:sldMk cId="1724853550" sldId="257"/>
            <ac:spMk id="22" creationId="{E7B87CB1-B488-F307-57EF-67178B81E23C}"/>
          </ac:spMkLst>
        </pc:spChg>
        <pc:spChg chg="del mod">
          <ac:chgData name="종우 최" userId="10058143dbe91bc7" providerId="LiveId" clId="{8A714F96-C067-400D-A68B-BC73B8D504AF}" dt="2024-07-04T13:51:25.243" v="723" actId="478"/>
          <ac:spMkLst>
            <pc:docMk/>
            <pc:sldMk cId="1724853550" sldId="257"/>
            <ac:spMk id="23" creationId="{24432A25-10BE-5C3C-8582-EC2633D32071}"/>
          </ac:spMkLst>
        </pc:spChg>
        <pc:spChg chg="add mod">
          <ac:chgData name="종우 최" userId="10058143dbe91bc7" providerId="LiveId" clId="{8A714F96-C067-400D-A68B-BC73B8D504AF}" dt="2024-07-08T14:09:42.625" v="9096" actId="207"/>
          <ac:spMkLst>
            <pc:docMk/>
            <pc:sldMk cId="1724853550" sldId="257"/>
            <ac:spMk id="23" creationId="{27385B8D-711D-B485-CC79-5F0B03BF4EFB}"/>
          </ac:spMkLst>
        </pc:spChg>
        <pc:spChg chg="add mod">
          <ac:chgData name="종우 최" userId="10058143dbe91bc7" providerId="LiveId" clId="{8A714F96-C067-400D-A68B-BC73B8D504AF}" dt="2024-07-08T14:15:36.261" v="9387" actId="1076"/>
          <ac:spMkLst>
            <pc:docMk/>
            <pc:sldMk cId="1724853550" sldId="257"/>
            <ac:spMk id="24" creationId="{978DAC54-2572-3DF4-6D8E-A6D9B4ACC129}"/>
          </ac:spMkLst>
        </pc:spChg>
        <pc:spChg chg="del mod">
          <ac:chgData name="종우 최" userId="10058143dbe91bc7" providerId="LiveId" clId="{8A714F96-C067-400D-A68B-BC73B8D504AF}" dt="2024-07-04T13:51:24.646" v="722" actId="478"/>
          <ac:spMkLst>
            <pc:docMk/>
            <pc:sldMk cId="1724853550" sldId="257"/>
            <ac:spMk id="24" creationId="{F2694995-97F0-5B3E-7DF1-002CC93A4C3C}"/>
          </ac:spMkLst>
        </pc:spChg>
        <pc:spChg chg="del mod">
          <ac:chgData name="종우 최" userId="10058143dbe91bc7" providerId="LiveId" clId="{8A714F96-C067-400D-A68B-BC73B8D504AF}" dt="2024-07-04T13:51:26.597" v="726" actId="478"/>
          <ac:spMkLst>
            <pc:docMk/>
            <pc:sldMk cId="1724853550" sldId="257"/>
            <ac:spMk id="25" creationId="{1B26A57A-8EB5-C475-7B13-6FD07D7C72D8}"/>
          </ac:spMkLst>
        </pc:spChg>
        <pc:spChg chg="del">
          <ac:chgData name="종우 최" userId="10058143dbe91bc7" providerId="LiveId" clId="{8A714F96-C067-400D-A68B-BC73B8D504AF}" dt="2024-07-04T13:51:27.494" v="727" actId="478"/>
          <ac:spMkLst>
            <pc:docMk/>
            <pc:sldMk cId="1724853550" sldId="257"/>
            <ac:spMk id="26" creationId="{0E11A46B-C498-FDFD-B5CD-F9E2BAF59CDD}"/>
          </ac:spMkLst>
        </pc:spChg>
        <pc:spChg chg="del mod">
          <ac:chgData name="종우 최" userId="10058143dbe91bc7" providerId="LiveId" clId="{8A714F96-C067-400D-A68B-BC73B8D504AF}" dt="2024-07-04T13:50:13.759" v="659"/>
          <ac:spMkLst>
            <pc:docMk/>
            <pc:sldMk cId="1724853550" sldId="257"/>
            <ac:spMk id="27" creationId="{AE6CD40A-E72F-16F4-F3C3-A9EDF7044F66}"/>
          </ac:spMkLst>
        </pc:spChg>
        <pc:spChg chg="mod">
          <ac:chgData name="종우 최" userId="10058143dbe91bc7" providerId="LiveId" clId="{8A714F96-C067-400D-A68B-BC73B8D504AF}" dt="2024-07-08T14:07:20.533" v="8930" actId="20577"/>
          <ac:spMkLst>
            <pc:docMk/>
            <pc:sldMk cId="1724853550" sldId="257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3:50:55.243" v="711" actId="21"/>
          <ac:spMkLst>
            <pc:docMk/>
            <pc:sldMk cId="1724853550" sldId="257"/>
            <ac:spMk id="29" creationId="{278DE157-B81E-B093-0A30-AA5B77AAA448}"/>
          </ac:spMkLst>
        </pc:spChg>
        <pc:spChg chg="del">
          <ac:chgData name="종우 최" userId="10058143dbe91bc7" providerId="LiveId" clId="{8A714F96-C067-400D-A68B-BC73B8D504AF}" dt="2024-07-04T13:51:10.162" v="716" actId="21"/>
          <ac:spMkLst>
            <pc:docMk/>
            <pc:sldMk cId="1724853550" sldId="257"/>
            <ac:spMk id="30" creationId="{60ED938D-570B-F0B0-8E80-5F8C1CD2DD8C}"/>
          </ac:spMkLst>
        </pc:spChg>
        <pc:spChg chg="del">
          <ac:chgData name="종우 최" userId="10058143dbe91bc7" providerId="LiveId" clId="{8A714F96-C067-400D-A68B-BC73B8D504AF}" dt="2024-07-04T13:51:06.516" v="714" actId="21"/>
          <ac:spMkLst>
            <pc:docMk/>
            <pc:sldMk cId="1724853550" sldId="257"/>
            <ac:spMk id="31" creationId="{C84EB56A-D3C0-75B1-5242-76CA165BE94D}"/>
          </ac:spMkLst>
        </pc:spChg>
        <pc:spChg chg="del">
          <ac:chgData name="종우 최" userId="10058143dbe91bc7" providerId="LiveId" clId="{8A714F96-C067-400D-A68B-BC73B8D504AF}" dt="2024-07-04T13:51:08.212" v="715" actId="21"/>
          <ac:spMkLst>
            <pc:docMk/>
            <pc:sldMk cId="1724853550" sldId="257"/>
            <ac:spMk id="32" creationId="{6B1E217F-F44D-4583-27D8-3F94E022A1CE}"/>
          </ac:spMkLst>
        </pc:spChg>
        <pc:spChg chg="add mod">
          <ac:chgData name="종우 최" userId="10058143dbe91bc7" providerId="LiveId" clId="{8A714F96-C067-400D-A68B-BC73B8D504AF}" dt="2024-07-08T14:07:32.210" v="8932" actId="1076"/>
          <ac:spMkLst>
            <pc:docMk/>
            <pc:sldMk cId="1724853550" sldId="257"/>
            <ac:spMk id="33" creationId="{86C3FBEF-86C3-7502-51F3-5856269C2CFF}"/>
          </ac:spMkLst>
        </pc:spChg>
        <pc:spChg chg="del">
          <ac:chgData name="종우 최" userId="10058143dbe91bc7" providerId="LiveId" clId="{8A714F96-C067-400D-A68B-BC73B8D504AF}" dt="2024-07-04T13:50:58.611" v="712" actId="21"/>
          <ac:spMkLst>
            <pc:docMk/>
            <pc:sldMk cId="1724853550" sldId="257"/>
            <ac:spMk id="34" creationId="{D6239032-F42F-8C78-2684-5F83D04FAFDA}"/>
          </ac:spMkLst>
        </pc:spChg>
        <pc:spChg chg="del">
          <ac:chgData name="종우 최" userId="10058143dbe91bc7" providerId="LiveId" clId="{8A714F96-C067-400D-A68B-BC73B8D504AF}" dt="2024-07-04T13:51:01.764" v="713" actId="21"/>
          <ac:spMkLst>
            <pc:docMk/>
            <pc:sldMk cId="1724853550" sldId="257"/>
            <ac:spMk id="35" creationId="{8CB4CFFB-8B10-440B-5A03-E74FE1B45929}"/>
          </ac:spMkLst>
        </pc:spChg>
        <pc:spChg chg="add mod">
          <ac:chgData name="종우 최" userId="10058143dbe91bc7" providerId="LiveId" clId="{8A714F96-C067-400D-A68B-BC73B8D504AF}" dt="2024-07-08T14:02:50.669" v="8844" actId="1076"/>
          <ac:spMkLst>
            <pc:docMk/>
            <pc:sldMk cId="1724853550" sldId="257"/>
            <ac:spMk id="36" creationId="{9A58BCEA-8B3C-E656-072A-59F9EA1D48A3}"/>
          </ac:spMkLst>
        </pc:spChg>
        <pc:spChg chg="add del mod">
          <ac:chgData name="종우 최" userId="10058143dbe91bc7" providerId="LiveId" clId="{8A714F96-C067-400D-A68B-BC73B8D504AF}" dt="2024-07-04T13:59:30.919" v="939" actId="21"/>
          <ac:spMkLst>
            <pc:docMk/>
            <pc:sldMk cId="1724853550" sldId="257"/>
            <ac:spMk id="37" creationId="{5D380089-7B03-B55A-93B7-E6E20DC274DE}"/>
          </ac:spMkLst>
        </pc:spChg>
        <pc:spChg chg="add mod">
          <ac:chgData name="종우 최" userId="10058143dbe91bc7" providerId="LiveId" clId="{8A714F96-C067-400D-A68B-BC73B8D504AF}" dt="2024-07-08T14:02:36.088" v="8841" actId="1076"/>
          <ac:spMkLst>
            <pc:docMk/>
            <pc:sldMk cId="1724853550" sldId="257"/>
            <ac:spMk id="38" creationId="{4E650DE7-3A0C-3EC1-5C7A-08A5346D0517}"/>
          </ac:spMkLst>
        </pc:spChg>
        <pc:spChg chg="add mod">
          <ac:chgData name="종우 최" userId="10058143dbe91bc7" providerId="LiveId" clId="{8A714F96-C067-400D-A68B-BC73B8D504AF}" dt="2024-07-08T14:00:52.100" v="8568" actId="20577"/>
          <ac:spMkLst>
            <pc:docMk/>
            <pc:sldMk cId="1724853550" sldId="257"/>
            <ac:spMk id="48" creationId="{ACFC3460-D263-EE0D-66CB-7F8BE279EE31}"/>
          </ac:spMkLst>
        </pc:spChg>
        <pc:spChg chg="add mod">
          <ac:chgData name="종우 최" userId="10058143dbe91bc7" providerId="LiveId" clId="{8A714F96-C067-400D-A68B-BC73B8D504AF}" dt="2024-07-08T14:15:26.331" v="9384" actId="20577"/>
          <ac:spMkLst>
            <pc:docMk/>
            <pc:sldMk cId="1724853550" sldId="257"/>
            <ac:spMk id="51" creationId="{275FAF58-5C0C-9565-C722-EB93C1744F9D}"/>
          </ac:spMkLst>
        </pc:spChg>
        <pc:spChg chg="add del mod">
          <ac:chgData name="종우 최" userId="10058143dbe91bc7" providerId="LiveId" clId="{8A714F96-C067-400D-A68B-BC73B8D504AF}" dt="2024-07-04T14:02:48.748" v="1059" actId="21"/>
          <ac:spMkLst>
            <pc:docMk/>
            <pc:sldMk cId="1724853550" sldId="257"/>
            <ac:spMk id="54" creationId="{F402D864-51B1-2CB5-05DD-216DB553497A}"/>
          </ac:spMkLst>
        </pc:spChg>
        <pc:spChg chg="add mod">
          <ac:chgData name="종우 최" userId="10058143dbe91bc7" providerId="LiveId" clId="{8A714F96-C067-400D-A68B-BC73B8D504AF}" dt="2024-07-08T14:02:45.046" v="8843" actId="1076"/>
          <ac:spMkLst>
            <pc:docMk/>
            <pc:sldMk cId="1724853550" sldId="257"/>
            <ac:spMk id="55" creationId="{1D6819FC-48F8-3E1C-0E0C-F86C054F924F}"/>
          </ac:spMkLst>
        </pc:spChg>
        <pc:spChg chg="add del mod">
          <ac:chgData name="종우 최" userId="10058143dbe91bc7" providerId="LiveId" clId="{8A714F96-C067-400D-A68B-BC73B8D504AF}" dt="2024-07-08T14:02:16.343" v="8836"/>
          <ac:spMkLst>
            <pc:docMk/>
            <pc:sldMk cId="1724853550" sldId="257"/>
            <ac:spMk id="56" creationId="{9392597E-FE05-B602-6316-AE40975FFDB7}"/>
          </ac:spMkLst>
        </pc:spChg>
        <pc:spChg chg="add mod">
          <ac:chgData name="종우 최" userId="10058143dbe91bc7" providerId="LiveId" clId="{8A714F96-C067-400D-A68B-BC73B8D504AF}" dt="2024-07-08T14:02:55.230" v="8845" actId="1076"/>
          <ac:spMkLst>
            <pc:docMk/>
            <pc:sldMk cId="1724853550" sldId="257"/>
            <ac:spMk id="57" creationId="{1A931107-2592-C4EE-6065-69DBD5759F37}"/>
          </ac:spMkLst>
        </pc:spChg>
        <pc:spChg chg="add del mod">
          <ac:chgData name="종우 최" userId="10058143dbe91bc7" providerId="LiveId" clId="{8A714F96-C067-400D-A68B-BC73B8D504AF}" dt="2024-07-08T13:59:12.542" v="8540" actId="21"/>
          <ac:spMkLst>
            <pc:docMk/>
            <pc:sldMk cId="1724853550" sldId="257"/>
            <ac:spMk id="58" creationId="{3FF3F40A-A3FF-5203-429F-A6393F36E815}"/>
          </ac:spMkLst>
        </pc:spChg>
        <pc:spChg chg="add mod">
          <ac:chgData name="종우 최" userId="10058143dbe91bc7" providerId="LiveId" clId="{8A714F96-C067-400D-A68B-BC73B8D504AF}" dt="2024-07-04T14:12:24.509" v="1769" actId="1076"/>
          <ac:spMkLst>
            <pc:docMk/>
            <pc:sldMk cId="1724853550" sldId="257"/>
            <ac:spMk id="59" creationId="{543C3D69-CF34-7EB7-2EE7-D6141A697BB7}"/>
          </ac:spMkLst>
        </pc:spChg>
        <pc:graphicFrameChg chg="del">
          <ac:chgData name="종우 최" userId="10058143dbe91bc7" providerId="LiveId" clId="{8A714F96-C067-400D-A68B-BC73B8D504AF}" dt="2024-07-04T13:51:17.551" v="717" actId="21"/>
          <ac:graphicFrameMkLst>
            <pc:docMk/>
            <pc:sldMk cId="1724853550" sldId="257"/>
            <ac:graphicFrameMk id="20" creationId="{432A4576-7562-EDF8-DC2A-72AFD862BDEC}"/>
          </ac:graphicFrameMkLst>
        </pc:graphicFrameChg>
        <pc:cxnChg chg="add mod">
          <ac:chgData name="종우 최" userId="10058143dbe91bc7" providerId="LiveId" clId="{8A714F96-C067-400D-A68B-BC73B8D504AF}" dt="2024-07-08T14:02:30.419" v="8839" actId="1076"/>
          <ac:cxnSpMkLst>
            <pc:docMk/>
            <pc:sldMk cId="1724853550" sldId="257"/>
            <ac:cxnSpMk id="21" creationId="{D5054214-CFED-F2D2-3F8B-0D661F6AE671}"/>
          </ac:cxnSpMkLst>
        </pc:cxnChg>
        <pc:cxnChg chg="add del mod">
          <ac:chgData name="종우 최" userId="10058143dbe91bc7" providerId="LiveId" clId="{8A714F96-C067-400D-A68B-BC73B8D504AF}" dt="2024-07-04T14:01:33.098" v="974" actId="21"/>
          <ac:cxnSpMkLst>
            <pc:docMk/>
            <pc:sldMk cId="1724853550" sldId="257"/>
            <ac:cxnSpMk id="40" creationId="{C292779F-0180-B14F-AE88-32E6151F32C6}"/>
          </ac:cxnSpMkLst>
        </pc:cxnChg>
        <pc:cxnChg chg="add del mod">
          <ac:chgData name="종우 최" userId="10058143dbe91bc7" providerId="LiveId" clId="{8A714F96-C067-400D-A68B-BC73B8D504AF}" dt="2024-07-04T14:01:35.142" v="975" actId="21"/>
          <ac:cxnSpMkLst>
            <pc:docMk/>
            <pc:sldMk cId="1724853550" sldId="257"/>
            <ac:cxnSpMk id="42" creationId="{1266EA91-B7AC-277D-7BBF-CEA286A8D8C6}"/>
          </ac:cxnSpMkLst>
        </pc:cxnChg>
        <pc:cxnChg chg="add del mod">
          <ac:chgData name="종우 최" userId="10058143dbe91bc7" providerId="LiveId" clId="{8A714F96-C067-400D-A68B-BC73B8D504AF}" dt="2024-07-04T14:01:59.866" v="1054" actId="21"/>
          <ac:cxnSpMkLst>
            <pc:docMk/>
            <pc:sldMk cId="1724853550" sldId="257"/>
            <ac:cxnSpMk id="44" creationId="{05B1A27D-D7EE-DB49-97E7-738174A4E6EA}"/>
          </ac:cxnSpMkLst>
        </pc:cxnChg>
        <pc:cxnChg chg="add mod">
          <ac:chgData name="종우 최" userId="10058143dbe91bc7" providerId="LiveId" clId="{8A714F96-C067-400D-A68B-BC73B8D504AF}" dt="2024-07-08T14:02:26.171" v="8837" actId="1076"/>
          <ac:cxnSpMkLst>
            <pc:docMk/>
            <pc:sldMk cId="1724853550" sldId="257"/>
            <ac:cxnSpMk id="53" creationId="{02E1CAEB-FDF9-638D-74AA-E965959F8DEF}"/>
          </ac:cxnSpMkLst>
        </pc:cxnChg>
      </pc:sldChg>
      <pc:sldChg chg="addSp delSp modSp add mod">
        <pc:chgData name="종우 최" userId="10058143dbe91bc7" providerId="LiveId" clId="{8A714F96-C067-400D-A68B-BC73B8D504AF}" dt="2024-07-04T14:21:38.568" v="2341"/>
        <pc:sldMkLst>
          <pc:docMk/>
          <pc:sldMk cId="3467334868" sldId="258"/>
        </pc:sldMkLst>
        <pc:spChg chg="mod">
          <ac:chgData name="종우 최" userId="10058143dbe91bc7" providerId="LiveId" clId="{8A714F96-C067-400D-A68B-BC73B8D504AF}" dt="2024-07-04T14:21:38.568" v="2341"/>
          <ac:spMkLst>
            <pc:docMk/>
            <pc:sldMk cId="3467334868" sldId="258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4T14:17:21.305" v="1928" actId="1076"/>
          <ac:spMkLst>
            <pc:docMk/>
            <pc:sldMk cId="3467334868" sldId="258"/>
            <ac:spMk id="19" creationId="{1F460B9E-3427-08C7-C8FB-DE8AFBD0CD56}"/>
          </ac:spMkLst>
        </pc:spChg>
        <pc:spChg chg="del mod">
          <ac:chgData name="종우 최" userId="10058143dbe91bc7" providerId="LiveId" clId="{8A714F96-C067-400D-A68B-BC73B8D504AF}" dt="2024-07-04T14:13:14.238" v="1791" actId="478"/>
          <ac:spMkLst>
            <pc:docMk/>
            <pc:sldMk cId="3467334868" sldId="258"/>
            <ac:spMk id="21" creationId="{703C428D-B4A2-D01F-073F-0AD2E4AA1B64}"/>
          </ac:spMkLst>
        </pc:spChg>
        <pc:spChg chg="del">
          <ac:chgData name="종우 최" userId="10058143dbe91bc7" providerId="LiveId" clId="{8A714F96-C067-400D-A68B-BC73B8D504AF}" dt="2024-07-04T14:13:13.491" v="1790" actId="478"/>
          <ac:spMkLst>
            <pc:docMk/>
            <pc:sldMk cId="3467334868" sldId="258"/>
            <ac:spMk id="22" creationId="{3E7F9030-BCB1-828B-E603-2046BF891B13}"/>
          </ac:spMkLst>
        </pc:spChg>
        <pc:spChg chg="del">
          <ac:chgData name="종우 최" userId="10058143dbe91bc7" providerId="LiveId" clId="{8A714F96-C067-400D-A68B-BC73B8D504AF}" dt="2024-07-04T14:13:16.334" v="1792" actId="478"/>
          <ac:spMkLst>
            <pc:docMk/>
            <pc:sldMk cId="3467334868" sldId="258"/>
            <ac:spMk id="23" creationId="{24432A25-10BE-5C3C-8582-EC2633D32071}"/>
          </ac:spMkLst>
        </pc:spChg>
        <pc:spChg chg="del">
          <ac:chgData name="종우 최" userId="10058143dbe91bc7" providerId="LiveId" clId="{8A714F96-C067-400D-A68B-BC73B8D504AF}" dt="2024-07-04T14:13:16.853" v="1793" actId="478"/>
          <ac:spMkLst>
            <pc:docMk/>
            <pc:sldMk cId="3467334868" sldId="258"/>
            <ac:spMk id="24" creationId="{F2694995-97F0-5B3E-7DF1-002CC93A4C3C}"/>
          </ac:spMkLst>
        </pc:spChg>
        <pc:spChg chg="del">
          <ac:chgData name="종우 최" userId="10058143dbe91bc7" providerId="LiveId" clId="{8A714F96-C067-400D-A68B-BC73B8D504AF}" dt="2024-07-04T14:13:17.526" v="1794" actId="478"/>
          <ac:spMkLst>
            <pc:docMk/>
            <pc:sldMk cId="3467334868" sldId="258"/>
            <ac:spMk id="25" creationId="{1B26A57A-8EB5-C475-7B13-6FD07D7C72D8}"/>
          </ac:spMkLst>
        </pc:spChg>
        <pc:spChg chg="del">
          <ac:chgData name="종우 최" userId="10058143dbe91bc7" providerId="LiveId" clId="{8A714F96-C067-400D-A68B-BC73B8D504AF}" dt="2024-07-04T14:13:18.924" v="1795" actId="478"/>
          <ac:spMkLst>
            <pc:docMk/>
            <pc:sldMk cId="3467334868" sldId="258"/>
            <ac:spMk id="26" creationId="{0E11A46B-C498-FDFD-B5CD-F9E2BAF59CDD}"/>
          </ac:spMkLst>
        </pc:spChg>
        <pc:spChg chg="del mod">
          <ac:chgData name="종우 최" userId="10058143dbe91bc7" providerId="LiveId" clId="{8A714F96-C067-400D-A68B-BC73B8D504AF}" dt="2024-07-04T14:12:55.434" v="1771" actId="21"/>
          <ac:spMkLst>
            <pc:docMk/>
            <pc:sldMk cId="3467334868" sldId="258"/>
            <ac:spMk id="27" creationId="{AE6CD40A-E72F-16F4-F3C3-A9EDF7044F66}"/>
          </ac:spMkLst>
        </pc:spChg>
        <pc:spChg chg="mod">
          <ac:chgData name="종우 최" userId="10058143dbe91bc7" providerId="LiveId" clId="{8A714F96-C067-400D-A68B-BC73B8D504AF}" dt="2024-07-04T14:17:28.694" v="1931" actId="20577"/>
          <ac:spMkLst>
            <pc:docMk/>
            <pc:sldMk cId="3467334868" sldId="258"/>
            <ac:spMk id="28" creationId="{D5D7B238-57B5-A05C-D7E5-42D9EEA8E61F}"/>
          </ac:spMkLst>
        </pc:spChg>
        <pc:spChg chg="del mod">
          <ac:chgData name="종우 최" userId="10058143dbe91bc7" providerId="LiveId" clId="{8A714F96-C067-400D-A68B-BC73B8D504AF}" dt="2024-07-04T14:15:03.832" v="1806" actId="21"/>
          <ac:spMkLst>
            <pc:docMk/>
            <pc:sldMk cId="3467334868" sldId="258"/>
            <ac:spMk id="29" creationId="{278DE157-B81E-B093-0A30-AA5B77AAA448}"/>
          </ac:spMkLst>
        </pc:spChg>
        <pc:spChg chg="del mod">
          <ac:chgData name="종우 최" userId="10058143dbe91bc7" providerId="LiveId" clId="{8A714F96-C067-400D-A68B-BC73B8D504AF}" dt="2024-07-04T14:14:40.608" v="1802" actId="21"/>
          <ac:spMkLst>
            <pc:docMk/>
            <pc:sldMk cId="3467334868" sldId="258"/>
            <ac:spMk id="30" creationId="{60ED938D-570B-F0B0-8E80-5F8C1CD2DD8C}"/>
          </ac:spMkLst>
        </pc:spChg>
        <pc:spChg chg="del">
          <ac:chgData name="종우 최" userId="10058143dbe91bc7" providerId="LiveId" clId="{8A714F96-C067-400D-A68B-BC73B8D504AF}" dt="2024-07-04T14:14:43.319" v="1803" actId="21"/>
          <ac:spMkLst>
            <pc:docMk/>
            <pc:sldMk cId="3467334868" sldId="258"/>
            <ac:spMk id="31" creationId="{C84EB56A-D3C0-75B1-5242-76CA165BE94D}"/>
          </ac:spMkLst>
        </pc:spChg>
        <pc:spChg chg="del">
          <ac:chgData name="종우 최" userId="10058143dbe91bc7" providerId="LiveId" clId="{8A714F96-C067-400D-A68B-BC73B8D504AF}" dt="2024-07-04T14:14:45.033" v="1804" actId="21"/>
          <ac:spMkLst>
            <pc:docMk/>
            <pc:sldMk cId="3467334868" sldId="258"/>
            <ac:spMk id="32" creationId="{6B1E217F-F44D-4583-27D8-3F94E022A1CE}"/>
          </ac:spMkLst>
        </pc:spChg>
        <pc:spChg chg="add mod">
          <ac:chgData name="종우 최" userId="10058143dbe91bc7" providerId="LiveId" clId="{8A714F96-C067-400D-A68B-BC73B8D504AF}" dt="2024-07-04T14:17:07.939" v="1926" actId="20577"/>
          <ac:spMkLst>
            <pc:docMk/>
            <pc:sldMk cId="3467334868" sldId="258"/>
            <ac:spMk id="33" creationId="{48F781F5-FACF-0640-5459-46250A0A8119}"/>
          </ac:spMkLst>
        </pc:spChg>
        <pc:spChg chg="del mod">
          <ac:chgData name="종우 최" userId="10058143dbe91bc7" providerId="LiveId" clId="{8A714F96-C067-400D-A68B-BC73B8D504AF}" dt="2024-07-04T14:15:05.131" v="1807" actId="21"/>
          <ac:spMkLst>
            <pc:docMk/>
            <pc:sldMk cId="3467334868" sldId="258"/>
            <ac:spMk id="34" creationId="{D6239032-F42F-8C78-2684-5F83D04FAFDA}"/>
          </ac:spMkLst>
        </pc:spChg>
        <pc:spChg chg="del mod">
          <ac:chgData name="종우 최" userId="10058143dbe91bc7" providerId="LiveId" clId="{8A714F96-C067-400D-A68B-BC73B8D504AF}" dt="2024-07-04T14:15:06.593" v="1808" actId="21"/>
          <ac:spMkLst>
            <pc:docMk/>
            <pc:sldMk cId="3467334868" sldId="258"/>
            <ac:spMk id="35" creationId="{8CB4CFFB-8B10-440B-5A03-E74FE1B45929}"/>
          </ac:spMkLst>
        </pc:spChg>
        <pc:spChg chg="add mod">
          <ac:chgData name="종우 최" userId="10058143dbe91bc7" providerId="LiveId" clId="{8A714F96-C067-400D-A68B-BC73B8D504AF}" dt="2024-07-04T14:18:42.201" v="1952" actId="1076"/>
          <ac:spMkLst>
            <pc:docMk/>
            <pc:sldMk cId="3467334868" sldId="258"/>
            <ac:spMk id="38" creationId="{C42955FB-2D8A-1156-F2B8-FF0271877D3C}"/>
          </ac:spMkLst>
        </pc:spChg>
        <pc:graphicFrameChg chg="del">
          <ac:chgData name="종우 최" userId="10058143dbe91bc7" providerId="LiveId" clId="{8A714F96-C067-400D-A68B-BC73B8D504AF}" dt="2024-07-04T14:13:09.734" v="1788" actId="21"/>
          <ac:graphicFrameMkLst>
            <pc:docMk/>
            <pc:sldMk cId="3467334868" sldId="258"/>
            <ac:graphicFrameMk id="20" creationId="{432A4576-7562-EDF8-DC2A-72AFD862BDEC}"/>
          </ac:graphicFrameMkLst>
        </pc:graphicFrameChg>
        <pc:cxnChg chg="add">
          <ac:chgData name="종우 최" userId="10058143dbe91bc7" providerId="LiveId" clId="{8A714F96-C067-400D-A68B-BC73B8D504AF}" dt="2024-07-04T14:17:16.652" v="1927" actId="11529"/>
          <ac:cxnSpMkLst>
            <pc:docMk/>
            <pc:sldMk cId="3467334868" sldId="258"/>
            <ac:cxnSpMk id="37" creationId="{57CA9685-27EB-CA9A-E196-52629CF05561}"/>
          </ac:cxnSpMkLst>
        </pc:cxnChg>
      </pc:sldChg>
      <pc:sldChg chg="addSp delSp modSp add mod">
        <pc:chgData name="종우 최" userId="10058143dbe91bc7" providerId="LiveId" clId="{8A714F96-C067-400D-A68B-BC73B8D504AF}" dt="2024-07-08T14:55:20.082" v="10008" actId="20577"/>
        <pc:sldMkLst>
          <pc:docMk/>
          <pc:sldMk cId="3709581718" sldId="259"/>
        </pc:sldMkLst>
        <pc:spChg chg="mod">
          <ac:chgData name="종우 최" userId="10058143dbe91bc7" providerId="LiveId" clId="{8A714F96-C067-400D-A68B-BC73B8D504AF}" dt="2024-07-08T14:55:20.082" v="10008" actId="20577"/>
          <ac:spMkLst>
            <pc:docMk/>
            <pc:sldMk cId="3709581718" sldId="259"/>
            <ac:spMk id="2" creationId="{5941DABC-A88C-80D0-93A7-95E5BBFE7EDB}"/>
          </ac:spMkLst>
        </pc:spChg>
        <pc:spChg chg="add del mod">
          <ac:chgData name="종우 최" userId="10058143dbe91bc7" providerId="LiveId" clId="{8A714F96-C067-400D-A68B-BC73B8D504AF}" dt="2024-07-04T14:51:39.129" v="4216" actId="21"/>
          <ac:spMkLst>
            <pc:docMk/>
            <pc:sldMk cId="3709581718" sldId="259"/>
            <ac:spMk id="19" creationId="{F7262910-EF86-7485-BA27-C9526162199A}"/>
          </ac:spMkLst>
        </pc:spChg>
        <pc:spChg chg="del">
          <ac:chgData name="종우 최" userId="10058143dbe91bc7" providerId="LiveId" clId="{8A714F96-C067-400D-A68B-BC73B8D504AF}" dt="2024-07-04T14:56:58.968" v="4368" actId="478"/>
          <ac:spMkLst>
            <pc:docMk/>
            <pc:sldMk cId="3709581718" sldId="259"/>
            <ac:spMk id="21" creationId="{703C428D-B4A2-D01F-073F-0AD2E4AA1B64}"/>
          </ac:spMkLst>
        </pc:spChg>
        <pc:spChg chg="del">
          <ac:chgData name="종우 최" userId="10058143dbe91bc7" providerId="LiveId" clId="{8A714F96-C067-400D-A68B-BC73B8D504AF}" dt="2024-07-04T14:56:58.332" v="4367" actId="478"/>
          <ac:spMkLst>
            <pc:docMk/>
            <pc:sldMk cId="3709581718" sldId="259"/>
            <ac:spMk id="22" creationId="{3E7F9030-BCB1-828B-E603-2046BF891B13}"/>
          </ac:spMkLst>
        </pc:spChg>
        <pc:spChg chg="del">
          <ac:chgData name="종우 최" userId="10058143dbe91bc7" providerId="LiveId" clId="{8A714F96-C067-400D-A68B-BC73B8D504AF}" dt="2024-07-04T14:57:00.008" v="4369" actId="478"/>
          <ac:spMkLst>
            <pc:docMk/>
            <pc:sldMk cId="3709581718" sldId="259"/>
            <ac:spMk id="23" creationId="{24432A25-10BE-5C3C-8582-EC2633D32071}"/>
          </ac:spMkLst>
        </pc:spChg>
        <pc:spChg chg="del">
          <ac:chgData name="종우 최" userId="10058143dbe91bc7" providerId="LiveId" clId="{8A714F96-C067-400D-A68B-BC73B8D504AF}" dt="2024-07-04T14:57:00.621" v="4370" actId="478"/>
          <ac:spMkLst>
            <pc:docMk/>
            <pc:sldMk cId="3709581718" sldId="259"/>
            <ac:spMk id="24" creationId="{F2694995-97F0-5B3E-7DF1-002CC93A4C3C}"/>
          </ac:spMkLst>
        </pc:spChg>
        <pc:spChg chg="del">
          <ac:chgData name="종우 최" userId="10058143dbe91bc7" providerId="LiveId" clId="{8A714F96-C067-400D-A68B-BC73B8D504AF}" dt="2024-07-04T14:57:01.536" v="4371" actId="478"/>
          <ac:spMkLst>
            <pc:docMk/>
            <pc:sldMk cId="3709581718" sldId="259"/>
            <ac:spMk id="25" creationId="{1B26A57A-8EB5-C475-7B13-6FD07D7C72D8}"/>
          </ac:spMkLst>
        </pc:spChg>
        <pc:spChg chg="del">
          <ac:chgData name="종우 최" userId="10058143dbe91bc7" providerId="LiveId" clId="{8A714F96-C067-400D-A68B-BC73B8D504AF}" dt="2024-07-04T14:57:01.960" v="4372" actId="478"/>
          <ac:spMkLst>
            <pc:docMk/>
            <pc:sldMk cId="3709581718" sldId="259"/>
            <ac:spMk id="26" creationId="{0E11A46B-C498-FDFD-B5CD-F9E2BAF59CDD}"/>
          </ac:spMkLst>
        </pc:spChg>
        <pc:spChg chg="mod">
          <ac:chgData name="종우 최" userId="10058143dbe91bc7" providerId="LiveId" clId="{8A714F96-C067-400D-A68B-BC73B8D504AF}" dt="2024-07-04T14:50:54.484" v="4196" actId="20577"/>
          <ac:spMkLst>
            <pc:docMk/>
            <pc:sldMk cId="3709581718" sldId="259"/>
            <ac:spMk id="28" creationId="{D5D7B238-57B5-A05C-D7E5-42D9EEA8E61F}"/>
          </ac:spMkLst>
        </pc:spChg>
        <pc:spChg chg="del mod">
          <ac:chgData name="종우 최" userId="10058143dbe91bc7" providerId="LiveId" clId="{8A714F96-C067-400D-A68B-BC73B8D504AF}" dt="2024-07-04T14:51:05.453" v="4201" actId="21"/>
          <ac:spMkLst>
            <pc:docMk/>
            <pc:sldMk cId="3709581718" sldId="259"/>
            <ac:spMk id="29" creationId="{278DE157-B81E-B093-0A30-AA5B77AAA448}"/>
          </ac:spMkLst>
        </pc:spChg>
        <pc:spChg chg="del">
          <ac:chgData name="종우 최" userId="10058143dbe91bc7" providerId="LiveId" clId="{8A714F96-C067-400D-A68B-BC73B8D504AF}" dt="2024-07-04T14:51:07.114" v="4202" actId="21"/>
          <ac:spMkLst>
            <pc:docMk/>
            <pc:sldMk cId="3709581718" sldId="259"/>
            <ac:spMk id="30" creationId="{60ED938D-570B-F0B0-8E80-5F8C1CD2DD8C}"/>
          </ac:spMkLst>
        </pc:spChg>
        <pc:spChg chg="del">
          <ac:chgData name="종우 최" userId="10058143dbe91bc7" providerId="LiveId" clId="{8A714F96-C067-400D-A68B-BC73B8D504AF}" dt="2024-07-04T14:51:08.684" v="4203" actId="21"/>
          <ac:spMkLst>
            <pc:docMk/>
            <pc:sldMk cId="3709581718" sldId="259"/>
            <ac:spMk id="31" creationId="{C84EB56A-D3C0-75B1-5242-76CA165BE94D}"/>
          </ac:spMkLst>
        </pc:spChg>
        <pc:spChg chg="del">
          <ac:chgData name="종우 최" userId="10058143dbe91bc7" providerId="LiveId" clId="{8A714F96-C067-400D-A68B-BC73B8D504AF}" dt="2024-07-04T14:51:09.926" v="4204" actId="21"/>
          <ac:spMkLst>
            <pc:docMk/>
            <pc:sldMk cId="3709581718" sldId="259"/>
            <ac:spMk id="32" creationId="{6B1E217F-F44D-4583-27D8-3F94E022A1CE}"/>
          </ac:spMkLst>
        </pc:spChg>
        <pc:spChg chg="add mod">
          <ac:chgData name="종우 최" userId="10058143dbe91bc7" providerId="LiveId" clId="{8A714F96-C067-400D-A68B-BC73B8D504AF}" dt="2024-07-04T14:56:28.819" v="4336" actId="1076"/>
          <ac:spMkLst>
            <pc:docMk/>
            <pc:sldMk cId="3709581718" sldId="259"/>
            <ac:spMk id="33" creationId="{F7262910-EF86-7485-BA27-C9526162199A}"/>
          </ac:spMkLst>
        </pc:spChg>
        <pc:spChg chg="del mod">
          <ac:chgData name="종우 최" userId="10058143dbe91bc7" providerId="LiveId" clId="{8A714F96-C067-400D-A68B-BC73B8D504AF}" dt="2024-07-04T14:51:04.102" v="4200" actId="21"/>
          <ac:spMkLst>
            <pc:docMk/>
            <pc:sldMk cId="3709581718" sldId="259"/>
            <ac:spMk id="34" creationId="{D6239032-F42F-8C78-2684-5F83D04FAFDA}"/>
          </ac:spMkLst>
        </pc:spChg>
        <pc:spChg chg="del mod">
          <ac:chgData name="종우 최" userId="10058143dbe91bc7" providerId="LiveId" clId="{8A714F96-C067-400D-A68B-BC73B8D504AF}" dt="2024-07-04T14:51:27.994" v="4214" actId="21"/>
          <ac:spMkLst>
            <pc:docMk/>
            <pc:sldMk cId="3709581718" sldId="259"/>
            <ac:spMk id="35" creationId="{8CB4CFFB-8B10-440B-5A03-E74FE1B45929}"/>
          </ac:spMkLst>
        </pc:spChg>
        <pc:spChg chg="add mod">
          <ac:chgData name="종우 최" userId="10058143dbe91bc7" providerId="LiveId" clId="{8A714F96-C067-400D-A68B-BC73B8D504AF}" dt="2024-07-04T14:56:45.966" v="4365"/>
          <ac:spMkLst>
            <pc:docMk/>
            <pc:sldMk cId="3709581718" sldId="259"/>
            <ac:spMk id="51" creationId="{7CB5EF93-A151-FD25-0169-FB015F1EB3BB}"/>
          </ac:spMkLst>
        </pc:spChg>
        <pc:spChg chg="add mod">
          <ac:chgData name="종우 최" userId="10058143dbe91bc7" providerId="LiveId" clId="{8A714F96-C067-400D-A68B-BC73B8D504AF}" dt="2024-07-04T14:59:11.423" v="4499" actId="1076"/>
          <ac:spMkLst>
            <pc:docMk/>
            <pc:sldMk cId="3709581718" sldId="259"/>
            <ac:spMk id="52" creationId="{4C3A6122-1B8C-5B8B-3C34-396A62DC8659}"/>
          </ac:spMkLst>
        </pc:spChg>
        <pc:spChg chg="add del mod">
          <ac:chgData name="종우 최" userId="10058143dbe91bc7" providerId="LiveId" clId="{8A714F96-C067-400D-A68B-BC73B8D504AF}" dt="2024-07-04T14:58:42.324" v="4447" actId="21"/>
          <ac:spMkLst>
            <pc:docMk/>
            <pc:sldMk cId="3709581718" sldId="259"/>
            <ac:spMk id="53" creationId="{7402CD3F-424F-9DB6-3E44-4CE362C5BAEE}"/>
          </ac:spMkLst>
        </pc:spChg>
        <pc:spChg chg="add mod">
          <ac:chgData name="종우 최" userId="10058143dbe91bc7" providerId="LiveId" clId="{8A714F96-C067-400D-A68B-BC73B8D504AF}" dt="2024-07-04T14:59:17.775" v="4501" actId="1076"/>
          <ac:spMkLst>
            <pc:docMk/>
            <pc:sldMk cId="3709581718" sldId="259"/>
            <ac:spMk id="54" creationId="{9F74310A-B18B-681A-0947-223F5A40FA20}"/>
          </ac:spMkLst>
        </pc:spChg>
        <pc:spChg chg="add mod">
          <ac:chgData name="종우 최" userId="10058143dbe91bc7" providerId="LiveId" clId="{8A714F96-C067-400D-A68B-BC73B8D504AF}" dt="2024-07-04T14:59:48.471" v="4522" actId="20577"/>
          <ac:spMkLst>
            <pc:docMk/>
            <pc:sldMk cId="3709581718" sldId="259"/>
            <ac:spMk id="55" creationId="{05EACEB9-E8F5-908F-0ECD-1805EBD01BDD}"/>
          </ac:spMkLst>
        </pc:spChg>
        <pc:spChg chg="add mod">
          <ac:chgData name="종우 최" userId="10058143dbe91bc7" providerId="LiveId" clId="{8A714F96-C067-400D-A68B-BC73B8D504AF}" dt="2024-07-08T14:50:23.506" v="9658" actId="20577"/>
          <ac:spMkLst>
            <pc:docMk/>
            <pc:sldMk cId="3709581718" sldId="259"/>
            <ac:spMk id="56" creationId="{8DEC3EE8-0DC8-9AC7-0DC1-ECEB7C0A07C3}"/>
          </ac:spMkLst>
        </pc:spChg>
        <pc:grpChg chg="mod">
          <ac:chgData name="종우 최" userId="10058143dbe91bc7" providerId="LiveId" clId="{8A714F96-C067-400D-A68B-BC73B8D504AF}" dt="2024-07-04T14:55:55.822" v="4325"/>
          <ac:grpSpMkLst>
            <pc:docMk/>
            <pc:sldMk cId="3709581718" sldId="259"/>
            <ac:grpSpMk id="40" creationId="{E9F5BFDF-1C30-363F-8871-F6F8D341F56A}"/>
          </ac:grpSpMkLst>
        </pc:grpChg>
        <pc:grpChg chg="mod">
          <ac:chgData name="종우 최" userId="10058143dbe91bc7" providerId="LiveId" clId="{8A714F96-C067-400D-A68B-BC73B8D504AF}" dt="2024-07-04T14:55:51.982" v="4319"/>
          <ac:grpSpMkLst>
            <pc:docMk/>
            <pc:sldMk cId="3709581718" sldId="259"/>
            <ac:grpSpMk id="46" creationId="{E91D2890-5D66-332F-CE20-D3AE38D56D62}"/>
          </ac:grpSpMkLst>
        </pc:grpChg>
        <pc:grpChg chg="mod">
          <ac:chgData name="종우 최" userId="10058143dbe91bc7" providerId="LiveId" clId="{8A714F96-C067-400D-A68B-BC73B8D504AF}" dt="2024-07-04T14:55:59.878" v="4332"/>
          <ac:grpSpMkLst>
            <pc:docMk/>
            <pc:sldMk cId="3709581718" sldId="259"/>
            <ac:grpSpMk id="50" creationId="{EE5E13DE-8531-A9B8-AADA-CC453A230ACE}"/>
          </ac:grpSpMkLst>
        </pc:grpChg>
        <pc:graphicFrameChg chg="del">
          <ac:chgData name="종우 최" userId="10058143dbe91bc7" providerId="LiveId" clId="{8A714F96-C067-400D-A68B-BC73B8D504AF}" dt="2024-07-04T14:56:54.816" v="4366" actId="21"/>
          <ac:graphicFrameMkLst>
            <pc:docMk/>
            <pc:sldMk cId="3709581718" sldId="259"/>
            <ac:graphicFrameMk id="20" creationId="{432A4576-7562-EDF8-DC2A-72AFD862BDEC}"/>
          </ac:graphicFrameMkLst>
        </pc:graphicFrameChg>
        <pc:inkChg chg="add del mod">
          <ac:chgData name="종우 최" userId="10058143dbe91bc7" providerId="LiveId" clId="{8A714F96-C067-400D-A68B-BC73B8D504AF}" dt="2024-07-04T14:55:56.545" v="4328" actId="9405"/>
          <ac:inkMkLst>
            <pc:docMk/>
            <pc:sldMk cId="3709581718" sldId="259"/>
            <ac:inkMk id="36" creationId="{4E789D61-8F6D-464D-70EC-2DE806738BF1}"/>
          </ac:inkMkLst>
        </pc:inkChg>
        <pc:inkChg chg="add del mod">
          <ac:chgData name="종우 최" userId="10058143dbe91bc7" providerId="LiveId" clId="{8A714F96-C067-400D-A68B-BC73B8D504AF}" dt="2024-07-04T14:55:56.325" v="4327" actId="9405"/>
          <ac:inkMkLst>
            <pc:docMk/>
            <pc:sldMk cId="3709581718" sldId="259"/>
            <ac:inkMk id="37" creationId="{23ABEA1F-252B-EA16-4E96-0A1A5C0FA10B}"/>
          </ac:inkMkLst>
        </pc:inkChg>
        <pc:inkChg chg="add del mod">
          <ac:chgData name="종우 최" userId="10058143dbe91bc7" providerId="LiveId" clId="{8A714F96-C067-400D-A68B-BC73B8D504AF}" dt="2024-07-04T14:55:56.020" v="4326" actId="9405"/>
          <ac:inkMkLst>
            <pc:docMk/>
            <pc:sldMk cId="3709581718" sldId="259"/>
            <ac:inkMk id="38" creationId="{BDD1FBF3-404A-FDB5-14EB-597213D9A7B0}"/>
          </ac:inkMkLst>
        </pc:inkChg>
        <pc:inkChg chg="add del mod">
          <ac:chgData name="종우 최" userId="10058143dbe91bc7" providerId="LiveId" clId="{8A714F96-C067-400D-A68B-BC73B8D504AF}" dt="2024-07-04T14:55:55.822" v="4325"/>
          <ac:inkMkLst>
            <pc:docMk/>
            <pc:sldMk cId="3709581718" sldId="259"/>
            <ac:inkMk id="39" creationId="{55994300-D2D0-5000-F198-D6C9D5B832E1}"/>
          </ac:inkMkLst>
        </pc:inkChg>
        <pc:inkChg chg="add del mod">
          <ac:chgData name="종우 최" userId="10058143dbe91bc7" providerId="LiveId" clId="{8A714F96-C067-400D-A68B-BC73B8D504AF}" dt="2024-07-04T14:55:55.650" v="4323" actId="9405"/>
          <ac:inkMkLst>
            <pc:docMk/>
            <pc:sldMk cId="3709581718" sldId="259"/>
            <ac:inkMk id="41" creationId="{9C95AD41-A497-F19C-ED2E-816F89CDD62B}"/>
          </ac:inkMkLst>
        </pc:inkChg>
        <pc:inkChg chg="add del mod">
          <ac:chgData name="종우 최" userId="10058143dbe91bc7" providerId="LiveId" clId="{8A714F96-C067-400D-A68B-BC73B8D504AF}" dt="2024-07-04T14:55:55.478" v="4322" actId="9405"/>
          <ac:inkMkLst>
            <pc:docMk/>
            <pc:sldMk cId="3709581718" sldId="259"/>
            <ac:inkMk id="42" creationId="{67D303C2-533C-B075-B2D5-294B07DF74EB}"/>
          </ac:inkMkLst>
        </pc:inkChg>
        <pc:inkChg chg="add del mod">
          <ac:chgData name="종우 최" userId="10058143dbe91bc7" providerId="LiveId" clId="{8A714F96-C067-400D-A68B-BC73B8D504AF}" dt="2024-07-04T14:55:55.289" v="4321" actId="9405"/>
          <ac:inkMkLst>
            <pc:docMk/>
            <pc:sldMk cId="3709581718" sldId="259"/>
            <ac:inkMk id="43" creationId="{56F2761C-2628-9BB1-1CD0-42CBD55C74AA}"/>
          </ac:inkMkLst>
        </pc:inkChg>
        <pc:inkChg chg="add del mod">
          <ac:chgData name="종우 최" userId="10058143dbe91bc7" providerId="LiveId" clId="{8A714F96-C067-400D-A68B-BC73B8D504AF}" dt="2024-07-04T14:55:52.999" v="4320" actId="9405"/>
          <ac:inkMkLst>
            <pc:docMk/>
            <pc:sldMk cId="3709581718" sldId="259"/>
            <ac:inkMk id="44" creationId="{A2195291-6F70-89DE-D648-EC183A70669D}"/>
          </ac:inkMkLst>
        </pc:inkChg>
        <pc:inkChg chg="add del mod">
          <ac:chgData name="종우 최" userId="10058143dbe91bc7" providerId="LiveId" clId="{8A714F96-C067-400D-A68B-BC73B8D504AF}" dt="2024-07-04T14:55:51.982" v="4319"/>
          <ac:inkMkLst>
            <pc:docMk/>
            <pc:sldMk cId="3709581718" sldId="259"/>
            <ac:inkMk id="45" creationId="{B896A4E0-7219-DF4D-082E-2FEC27185C51}"/>
          </ac:inkMkLst>
        </pc:inkChg>
        <pc:inkChg chg="add">
          <ac:chgData name="종우 최" userId="10058143dbe91bc7" providerId="LiveId" clId="{8A714F96-C067-400D-A68B-BC73B8D504AF}" dt="2024-07-04T14:55:58.429" v="4329" actId="9405"/>
          <ac:inkMkLst>
            <pc:docMk/>
            <pc:sldMk cId="3709581718" sldId="259"/>
            <ac:inkMk id="47" creationId="{42AF2690-AFC7-7781-A2EE-8009B92BD6BD}"/>
          </ac:inkMkLst>
        </pc:inkChg>
        <pc:inkChg chg="add mod">
          <ac:chgData name="종우 최" userId="10058143dbe91bc7" providerId="LiveId" clId="{8A714F96-C067-400D-A68B-BC73B8D504AF}" dt="2024-07-04T14:55:59.878" v="4332"/>
          <ac:inkMkLst>
            <pc:docMk/>
            <pc:sldMk cId="3709581718" sldId="259"/>
            <ac:inkMk id="48" creationId="{7046CAB9-2797-6D32-CD00-F89795E5ECE7}"/>
          </ac:inkMkLst>
        </pc:inkChg>
        <pc:inkChg chg="add mod">
          <ac:chgData name="종우 최" userId="10058143dbe91bc7" providerId="LiveId" clId="{8A714F96-C067-400D-A68B-BC73B8D504AF}" dt="2024-07-04T14:55:59.878" v="4332"/>
          <ac:inkMkLst>
            <pc:docMk/>
            <pc:sldMk cId="3709581718" sldId="259"/>
            <ac:inkMk id="49" creationId="{EF522D52-6B6F-B8B5-038F-76D703B1A9B3}"/>
          </ac:inkMkLst>
        </pc:inkChg>
      </pc:sldChg>
      <pc:sldChg chg="add del">
        <pc:chgData name="종우 최" userId="10058143dbe91bc7" providerId="LiveId" clId="{8A714F96-C067-400D-A68B-BC73B8D504AF}" dt="2024-07-04T15:52:11.934" v="7730" actId="47"/>
        <pc:sldMkLst>
          <pc:docMk/>
          <pc:sldMk cId="2077477084" sldId="260"/>
        </pc:sldMkLst>
      </pc:sldChg>
      <pc:sldChg chg="addSp delSp modSp add mod">
        <pc:chgData name="종우 최" userId="10058143dbe91bc7" providerId="LiveId" clId="{8A714F96-C067-400D-A68B-BC73B8D504AF}" dt="2024-07-08T14:48:48.191" v="9595" actId="20577"/>
        <pc:sldMkLst>
          <pc:docMk/>
          <pc:sldMk cId="3114976846" sldId="261"/>
        </pc:sldMkLst>
        <pc:spChg chg="mod">
          <ac:chgData name="종우 최" userId="10058143dbe91bc7" providerId="LiveId" clId="{8A714F96-C067-400D-A68B-BC73B8D504AF}" dt="2024-07-08T14:48:48.191" v="9595" actId="20577"/>
          <ac:spMkLst>
            <pc:docMk/>
            <pc:sldMk cId="3114976846" sldId="261"/>
            <ac:spMk id="2" creationId="{5941DABC-A88C-80D0-93A7-95E5BBFE7EDB}"/>
          </ac:spMkLst>
        </pc:spChg>
        <pc:spChg chg="del">
          <ac:chgData name="종우 최" userId="10058143dbe91bc7" providerId="LiveId" clId="{8A714F96-C067-400D-A68B-BC73B8D504AF}" dt="2024-07-04T14:21:52.795" v="2364" actId="21"/>
          <ac:spMkLst>
            <pc:docMk/>
            <pc:sldMk cId="3114976846" sldId="261"/>
            <ac:spMk id="19" creationId="{1F460B9E-3427-08C7-C8FB-DE8AFBD0CD56}"/>
          </ac:spMkLst>
        </pc:spChg>
        <pc:spChg chg="add mod">
          <ac:chgData name="종우 최" userId="10058143dbe91bc7" providerId="LiveId" clId="{8A714F96-C067-400D-A68B-BC73B8D504AF}" dt="2024-07-04T14:23:10.924" v="2402" actId="1076"/>
          <ac:spMkLst>
            <pc:docMk/>
            <pc:sldMk cId="3114976846" sldId="261"/>
            <ac:spMk id="20" creationId="{BFF620B8-044D-F68F-2DA2-AA413F92DBD9}"/>
          </ac:spMkLst>
        </pc:spChg>
        <pc:spChg chg="add mod">
          <ac:chgData name="종우 최" userId="10058143dbe91bc7" providerId="LiveId" clId="{8A714F96-C067-400D-A68B-BC73B8D504AF}" dt="2024-07-04T14:23:36.810" v="2427" actId="255"/>
          <ac:spMkLst>
            <pc:docMk/>
            <pc:sldMk cId="3114976846" sldId="261"/>
            <ac:spMk id="21" creationId="{08569C8C-4D6C-EA00-954B-D61D42941EA6}"/>
          </ac:spMkLst>
        </pc:spChg>
        <pc:spChg chg="add mod">
          <ac:chgData name="종우 최" userId="10058143dbe91bc7" providerId="LiveId" clId="{8A714F96-C067-400D-A68B-BC73B8D504AF}" dt="2024-07-04T14:24:46.577" v="2477" actId="20577"/>
          <ac:spMkLst>
            <pc:docMk/>
            <pc:sldMk cId="3114976846" sldId="261"/>
            <ac:spMk id="22" creationId="{BE14E73D-7C2B-D97E-D5F0-5755D89E1209}"/>
          </ac:spMkLst>
        </pc:spChg>
        <pc:spChg chg="add mod">
          <ac:chgData name="종우 최" userId="10058143dbe91bc7" providerId="LiveId" clId="{8A714F96-C067-400D-A68B-BC73B8D504AF}" dt="2024-07-04T14:24:29.829" v="2457" actId="1076"/>
          <ac:spMkLst>
            <pc:docMk/>
            <pc:sldMk cId="3114976846" sldId="261"/>
            <ac:spMk id="23" creationId="{7E56E516-1C4C-239E-B279-729A53D0D915}"/>
          </ac:spMkLst>
        </pc:spChg>
        <pc:spChg chg="mod">
          <ac:chgData name="종우 최" userId="10058143dbe91bc7" providerId="LiveId" clId="{8A714F96-C067-400D-A68B-BC73B8D504AF}" dt="2024-07-04T14:21:48.831" v="2363" actId="20577"/>
          <ac:spMkLst>
            <pc:docMk/>
            <pc:sldMk cId="3114976846" sldId="261"/>
            <ac:spMk id="28" creationId="{D5D7B238-57B5-A05C-D7E5-42D9EEA8E61F}"/>
          </ac:spMkLst>
        </pc:spChg>
        <pc:spChg chg="add mod">
          <ac:chgData name="종우 최" userId="10058143dbe91bc7" providerId="LiveId" clId="{8A714F96-C067-400D-A68B-BC73B8D504AF}" dt="2024-07-04T14:25:40.939" v="2494" actId="20577"/>
          <ac:spMkLst>
            <pc:docMk/>
            <pc:sldMk cId="3114976846" sldId="261"/>
            <ac:spMk id="30" creationId="{0DA9E5A4-C4CC-D169-0430-D0B3A5FEC7EE}"/>
          </ac:spMkLst>
        </pc:spChg>
        <pc:spChg chg="add mod">
          <ac:chgData name="종우 최" userId="10058143dbe91bc7" providerId="LiveId" clId="{8A714F96-C067-400D-A68B-BC73B8D504AF}" dt="2024-07-04T14:28:54.700" v="2637" actId="1076"/>
          <ac:spMkLst>
            <pc:docMk/>
            <pc:sldMk cId="3114976846" sldId="261"/>
            <ac:spMk id="31" creationId="{46AF27CC-7676-68E1-B467-4F5BAA8B09BD}"/>
          </ac:spMkLst>
        </pc:spChg>
        <pc:spChg chg="add mod">
          <ac:chgData name="종우 최" userId="10058143dbe91bc7" providerId="LiveId" clId="{8A714F96-C067-400D-A68B-BC73B8D504AF}" dt="2024-07-04T14:33:26.217" v="2902" actId="207"/>
          <ac:spMkLst>
            <pc:docMk/>
            <pc:sldMk cId="3114976846" sldId="261"/>
            <ac:spMk id="32" creationId="{EBC2EFB7-0D29-F6B0-B958-8F3E1C2396CF}"/>
          </ac:spMkLst>
        </pc:spChg>
        <pc:spChg chg="del">
          <ac:chgData name="종우 최" userId="10058143dbe91bc7" providerId="LiveId" clId="{8A714F96-C067-400D-A68B-BC73B8D504AF}" dt="2024-07-04T14:21:57.505" v="2366" actId="21"/>
          <ac:spMkLst>
            <pc:docMk/>
            <pc:sldMk cId="3114976846" sldId="261"/>
            <ac:spMk id="33" creationId="{48F781F5-FACF-0640-5459-46250A0A8119}"/>
          </ac:spMkLst>
        </pc:spChg>
        <pc:spChg chg="mod">
          <ac:chgData name="종우 최" userId="10058143dbe91bc7" providerId="LiveId" clId="{8A714F96-C067-400D-A68B-BC73B8D504AF}" dt="2024-07-04T14:33:33.527" v="2905" actId="1076"/>
          <ac:spMkLst>
            <pc:docMk/>
            <pc:sldMk cId="3114976846" sldId="261"/>
            <ac:spMk id="38" creationId="{C42955FB-2D8A-1156-F2B8-FF0271877D3C}"/>
          </ac:spMkLst>
        </pc:spChg>
        <pc:cxnChg chg="add del mod">
          <ac:chgData name="종우 최" userId="10058143dbe91bc7" providerId="LiveId" clId="{8A714F96-C067-400D-A68B-BC73B8D504AF}" dt="2024-07-04T14:24:56.900" v="2481" actId="11529"/>
          <ac:cxnSpMkLst>
            <pc:docMk/>
            <pc:sldMk cId="3114976846" sldId="261"/>
            <ac:cxnSpMk id="25" creationId="{5B81F9BF-5F85-547B-EC62-530EB2D178B5}"/>
          </ac:cxnSpMkLst>
        </pc:cxnChg>
        <pc:cxnChg chg="add mod">
          <ac:chgData name="종우 최" userId="10058143dbe91bc7" providerId="LiveId" clId="{8A714F96-C067-400D-A68B-BC73B8D504AF}" dt="2024-07-04T14:25:08.891" v="2484" actId="13822"/>
          <ac:cxnSpMkLst>
            <pc:docMk/>
            <pc:sldMk cId="3114976846" sldId="261"/>
            <ac:cxnSpMk id="29" creationId="{BA514724-E11E-0075-6580-FA29979BAAB5}"/>
          </ac:cxnSpMkLst>
        </pc:cxnChg>
        <pc:cxnChg chg="del">
          <ac:chgData name="종우 최" userId="10058143dbe91bc7" providerId="LiveId" clId="{8A714F96-C067-400D-A68B-BC73B8D504AF}" dt="2024-07-04T14:21:54.838" v="2365" actId="21"/>
          <ac:cxnSpMkLst>
            <pc:docMk/>
            <pc:sldMk cId="3114976846" sldId="261"/>
            <ac:cxnSpMk id="37" creationId="{57CA9685-27EB-CA9A-E196-52629CF05561}"/>
          </ac:cxnSpMkLst>
        </pc:cxnChg>
      </pc:sldChg>
      <pc:sldChg chg="addSp delSp modSp add mod">
        <pc:chgData name="종우 최" userId="10058143dbe91bc7" providerId="LiveId" clId="{8A714F96-C067-400D-A68B-BC73B8D504AF}" dt="2024-07-08T14:48:58.093" v="9603" actId="20577"/>
        <pc:sldMkLst>
          <pc:docMk/>
          <pc:sldMk cId="4073409738" sldId="262"/>
        </pc:sldMkLst>
        <pc:spChg chg="mod">
          <ac:chgData name="종우 최" userId="10058143dbe91bc7" providerId="LiveId" clId="{8A714F96-C067-400D-A68B-BC73B8D504AF}" dt="2024-07-04T14:43:57.120" v="3524" actId="20577"/>
          <ac:spMkLst>
            <pc:docMk/>
            <pc:sldMk cId="4073409738" sldId="262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8T14:48:58.093" v="9603" actId="20577"/>
          <ac:spMkLst>
            <pc:docMk/>
            <pc:sldMk cId="4073409738" sldId="262"/>
            <ac:spMk id="19" creationId="{0AFF2730-8939-2D41-1FE3-13B9E68C5008}"/>
          </ac:spMkLst>
        </pc:spChg>
        <pc:spChg chg="mod">
          <ac:chgData name="종우 최" userId="10058143dbe91bc7" providerId="LiveId" clId="{8A714F96-C067-400D-A68B-BC73B8D504AF}" dt="2024-07-04T14:48:19.971" v="4105" actId="20577"/>
          <ac:spMkLst>
            <pc:docMk/>
            <pc:sldMk cId="4073409738" sldId="262"/>
            <ac:spMk id="20" creationId="{BFF620B8-044D-F68F-2DA2-AA413F92DBD9}"/>
          </ac:spMkLst>
        </pc:spChg>
        <pc:spChg chg="del">
          <ac:chgData name="종우 최" userId="10058143dbe91bc7" providerId="LiveId" clId="{8A714F96-C067-400D-A68B-BC73B8D504AF}" dt="2024-07-04T14:35:42.188" v="3097" actId="21"/>
          <ac:spMkLst>
            <pc:docMk/>
            <pc:sldMk cId="4073409738" sldId="262"/>
            <ac:spMk id="21" creationId="{08569C8C-4D6C-EA00-954B-D61D42941EA6}"/>
          </ac:spMkLst>
        </pc:spChg>
        <pc:spChg chg="del">
          <ac:chgData name="종우 최" userId="10058143dbe91bc7" providerId="LiveId" clId="{8A714F96-C067-400D-A68B-BC73B8D504AF}" dt="2024-07-04T14:35:45.600" v="3098" actId="21"/>
          <ac:spMkLst>
            <pc:docMk/>
            <pc:sldMk cId="4073409738" sldId="262"/>
            <ac:spMk id="22" creationId="{BE14E73D-7C2B-D97E-D5F0-5755D89E1209}"/>
          </ac:spMkLst>
        </pc:spChg>
        <pc:spChg chg="del">
          <ac:chgData name="종우 최" userId="10058143dbe91bc7" providerId="LiveId" clId="{8A714F96-C067-400D-A68B-BC73B8D504AF}" dt="2024-07-04T14:35:47.564" v="3099" actId="21"/>
          <ac:spMkLst>
            <pc:docMk/>
            <pc:sldMk cId="4073409738" sldId="262"/>
            <ac:spMk id="23" creationId="{7E56E516-1C4C-239E-B279-729A53D0D915}"/>
          </ac:spMkLst>
        </pc:spChg>
        <pc:spChg chg="add mod">
          <ac:chgData name="종우 최" userId="10058143dbe91bc7" providerId="LiveId" clId="{8A714F96-C067-400D-A68B-BC73B8D504AF}" dt="2024-07-04T14:40:31.356" v="3224" actId="14100"/>
          <ac:spMkLst>
            <pc:docMk/>
            <pc:sldMk cId="4073409738" sldId="262"/>
            <ac:spMk id="24" creationId="{B59B7009-FDAB-9694-645A-CEB841075E28}"/>
          </ac:spMkLst>
        </pc:spChg>
        <pc:spChg chg="add mod">
          <ac:chgData name="종우 최" userId="10058143dbe91bc7" providerId="LiveId" clId="{8A714F96-C067-400D-A68B-BC73B8D504AF}" dt="2024-07-04T14:41:30.376" v="3295" actId="20577"/>
          <ac:spMkLst>
            <pc:docMk/>
            <pc:sldMk cId="4073409738" sldId="262"/>
            <ac:spMk id="25" creationId="{CF253CE9-05E6-02EB-3902-9F716D155A8B}"/>
          </ac:spMkLst>
        </pc:spChg>
        <pc:spChg chg="add mod">
          <ac:chgData name="종우 최" userId="10058143dbe91bc7" providerId="LiveId" clId="{8A714F96-C067-400D-A68B-BC73B8D504AF}" dt="2024-07-04T14:40:59.875" v="3270" actId="20577"/>
          <ac:spMkLst>
            <pc:docMk/>
            <pc:sldMk cId="4073409738" sldId="262"/>
            <ac:spMk id="26" creationId="{429F2A14-FE1E-45E5-1551-A8CF21456155}"/>
          </ac:spMkLst>
        </pc:spChg>
        <pc:spChg chg="add mod">
          <ac:chgData name="종우 최" userId="10058143dbe91bc7" providerId="LiveId" clId="{8A714F96-C067-400D-A68B-BC73B8D504AF}" dt="2024-07-04T14:41:25.317" v="3286" actId="20577"/>
          <ac:spMkLst>
            <pc:docMk/>
            <pc:sldMk cId="4073409738" sldId="262"/>
            <ac:spMk id="27" creationId="{BE9BC8B1-4CFB-9641-446F-93D87B81A93A}"/>
          </ac:spMkLst>
        </pc:spChg>
        <pc:spChg chg="mod">
          <ac:chgData name="종우 최" userId="10058143dbe91bc7" providerId="LiveId" clId="{8A714F96-C067-400D-A68B-BC73B8D504AF}" dt="2024-07-04T14:34:37.525" v="3050" actId="20577"/>
          <ac:spMkLst>
            <pc:docMk/>
            <pc:sldMk cId="4073409738" sldId="262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4:35:51.049" v="3101" actId="21"/>
          <ac:spMkLst>
            <pc:docMk/>
            <pc:sldMk cId="4073409738" sldId="262"/>
            <ac:spMk id="30" creationId="{0DA9E5A4-C4CC-D169-0430-D0B3A5FEC7EE}"/>
          </ac:spMkLst>
        </pc:spChg>
        <pc:spChg chg="mod">
          <ac:chgData name="종우 최" userId="10058143dbe91bc7" providerId="LiveId" clId="{8A714F96-C067-400D-A68B-BC73B8D504AF}" dt="2024-07-04T14:50:20.006" v="4111" actId="1076"/>
          <ac:spMkLst>
            <pc:docMk/>
            <pc:sldMk cId="4073409738" sldId="262"/>
            <ac:spMk id="31" creationId="{46AF27CC-7676-68E1-B467-4F5BAA8B09BD}"/>
          </ac:spMkLst>
        </pc:spChg>
        <pc:spChg chg="del mod">
          <ac:chgData name="종우 최" userId="10058143dbe91bc7" providerId="LiveId" clId="{8A714F96-C067-400D-A68B-BC73B8D504AF}" dt="2024-07-04T14:50:17.956" v="4110" actId="21"/>
          <ac:spMkLst>
            <pc:docMk/>
            <pc:sldMk cId="4073409738" sldId="262"/>
            <ac:spMk id="32" creationId="{EBC2EFB7-0D29-F6B0-B958-8F3E1C2396CF}"/>
          </ac:spMkLst>
        </pc:spChg>
        <pc:spChg chg="add del mod">
          <ac:chgData name="종우 최" userId="10058143dbe91bc7" providerId="LiveId" clId="{8A714F96-C067-400D-A68B-BC73B8D504AF}" dt="2024-07-04T14:44:41.084" v="3533" actId="21"/>
          <ac:spMkLst>
            <pc:docMk/>
            <pc:sldMk cId="4073409738" sldId="262"/>
            <ac:spMk id="33" creationId="{FCCCA1A3-0809-FF32-E7A9-84E91EA692EE}"/>
          </ac:spMkLst>
        </pc:spChg>
        <pc:spChg chg="add del mod">
          <ac:chgData name="종우 최" userId="10058143dbe91bc7" providerId="LiveId" clId="{8A714F96-C067-400D-A68B-BC73B8D504AF}" dt="2024-07-04T14:44:53.408" v="3536" actId="21"/>
          <ac:spMkLst>
            <pc:docMk/>
            <pc:sldMk cId="4073409738" sldId="262"/>
            <ac:spMk id="34" creationId="{FCCCA1A3-0809-FF32-E7A9-84E91EA692EE}"/>
          </ac:spMkLst>
        </pc:spChg>
        <pc:spChg chg="add del mod">
          <ac:chgData name="종우 최" userId="10058143dbe91bc7" providerId="LiveId" clId="{8A714F96-C067-400D-A68B-BC73B8D504AF}" dt="2024-07-04T14:44:59.180" v="3538" actId="21"/>
          <ac:spMkLst>
            <pc:docMk/>
            <pc:sldMk cId="4073409738" sldId="262"/>
            <ac:spMk id="35" creationId="{FCCCA1A3-0809-FF32-E7A9-84E91EA692EE}"/>
          </ac:spMkLst>
        </pc:spChg>
        <pc:spChg chg="add mod">
          <ac:chgData name="종우 최" userId="10058143dbe91bc7" providerId="LiveId" clId="{8A714F96-C067-400D-A68B-BC73B8D504AF}" dt="2024-07-04T14:47:49.071" v="4087" actId="20577"/>
          <ac:spMkLst>
            <pc:docMk/>
            <pc:sldMk cId="4073409738" sldId="262"/>
            <ac:spMk id="36" creationId="{FCCCA1A3-0809-FF32-E7A9-84E91EA692EE}"/>
          </ac:spMkLst>
        </pc:spChg>
        <pc:spChg chg="del">
          <ac:chgData name="종우 최" userId="10058143dbe91bc7" providerId="LiveId" clId="{8A714F96-C067-400D-A68B-BC73B8D504AF}" dt="2024-07-04T14:48:00.527" v="4088" actId="21"/>
          <ac:spMkLst>
            <pc:docMk/>
            <pc:sldMk cId="4073409738" sldId="262"/>
            <ac:spMk id="38" creationId="{C42955FB-2D8A-1156-F2B8-FF0271877D3C}"/>
          </ac:spMkLst>
        </pc:spChg>
        <pc:inkChg chg="add del">
          <ac:chgData name="종우 최" userId="10058143dbe91bc7" providerId="LiveId" clId="{8A714F96-C067-400D-A68B-BC73B8D504AF}" dt="2024-07-04T14:55:51.609" v="4317" actId="9405"/>
          <ac:inkMkLst>
            <pc:docMk/>
            <pc:sldMk cId="4073409738" sldId="262"/>
            <ac:inkMk id="37" creationId="{F128750E-0A5F-8AEA-46E0-9CB02371ACAE}"/>
          </ac:inkMkLst>
        </pc:inkChg>
        <pc:inkChg chg="add del">
          <ac:chgData name="종우 최" userId="10058143dbe91bc7" providerId="LiveId" clId="{8A714F96-C067-400D-A68B-BC73B8D504AF}" dt="2024-07-04T14:55:51.228" v="4316" actId="9405"/>
          <ac:inkMkLst>
            <pc:docMk/>
            <pc:sldMk cId="4073409738" sldId="262"/>
            <ac:inkMk id="39" creationId="{F19D16CB-401A-0D72-D6AD-F03CD2909745}"/>
          </ac:inkMkLst>
        </pc:inkChg>
        <pc:inkChg chg="add del">
          <ac:chgData name="종우 최" userId="10058143dbe91bc7" providerId="LiveId" clId="{8A714F96-C067-400D-A68B-BC73B8D504AF}" dt="2024-07-04T14:55:50.907" v="4315" actId="9405"/>
          <ac:inkMkLst>
            <pc:docMk/>
            <pc:sldMk cId="4073409738" sldId="262"/>
            <ac:inkMk id="40" creationId="{406160A8-2CD5-5986-C04C-980AF8D61CF1}"/>
          </ac:inkMkLst>
        </pc:inkChg>
        <pc:inkChg chg="add del">
          <ac:chgData name="종우 최" userId="10058143dbe91bc7" providerId="LiveId" clId="{8A714F96-C067-400D-A68B-BC73B8D504AF}" dt="2024-07-04T14:55:50.662" v="4314" actId="9405"/>
          <ac:inkMkLst>
            <pc:docMk/>
            <pc:sldMk cId="4073409738" sldId="262"/>
            <ac:inkMk id="41" creationId="{2DC6B691-B9AB-7EC3-9034-F907323DA715}"/>
          </ac:inkMkLst>
        </pc:inkChg>
        <pc:inkChg chg="add del">
          <ac:chgData name="종우 최" userId="10058143dbe91bc7" providerId="LiveId" clId="{8A714F96-C067-400D-A68B-BC73B8D504AF}" dt="2024-07-04T14:55:50.385" v="4313" actId="9405"/>
          <ac:inkMkLst>
            <pc:docMk/>
            <pc:sldMk cId="4073409738" sldId="262"/>
            <ac:inkMk id="42" creationId="{EE305D2E-9C35-AAEE-EC33-F4FB4BB0ED74}"/>
          </ac:inkMkLst>
        </pc:inkChg>
        <pc:inkChg chg="add del">
          <ac:chgData name="종우 최" userId="10058143dbe91bc7" providerId="LiveId" clId="{8A714F96-C067-400D-A68B-BC73B8D504AF}" dt="2024-07-04T14:55:49.936" v="4312" actId="9405"/>
          <ac:inkMkLst>
            <pc:docMk/>
            <pc:sldMk cId="4073409738" sldId="262"/>
            <ac:inkMk id="43" creationId="{CBAA50B1-D6BB-1673-AE58-592B9F572320}"/>
          </ac:inkMkLst>
        </pc:inkChg>
        <pc:inkChg chg="add">
          <ac:chgData name="종우 최" userId="10058143dbe91bc7" providerId="LiveId" clId="{8A714F96-C067-400D-A68B-BC73B8D504AF}" dt="2024-07-04T14:56:05.153" v="4333" actId="9405"/>
          <ac:inkMkLst>
            <pc:docMk/>
            <pc:sldMk cId="4073409738" sldId="262"/>
            <ac:inkMk id="44" creationId="{33C16CD0-46C0-700C-6110-4C82B3105E37}"/>
          </ac:inkMkLst>
        </pc:inkChg>
        <pc:cxnChg chg="del">
          <ac:chgData name="종우 최" userId="10058143dbe91bc7" providerId="LiveId" clId="{8A714F96-C067-400D-A68B-BC73B8D504AF}" dt="2024-07-04T14:35:49.190" v="3100" actId="21"/>
          <ac:cxnSpMkLst>
            <pc:docMk/>
            <pc:sldMk cId="4073409738" sldId="262"/>
            <ac:cxnSpMk id="29" creationId="{BA514724-E11E-0075-6580-FA29979BAAB5}"/>
          </ac:cxnSpMkLst>
        </pc:cxnChg>
      </pc:sldChg>
      <pc:sldChg chg="addSp delSp modSp add mod">
        <pc:chgData name="종우 최" userId="10058143dbe91bc7" providerId="LiveId" clId="{8A714F96-C067-400D-A68B-BC73B8D504AF}" dt="2024-07-08T15:09:00.147" v="10179" actId="1076"/>
        <pc:sldMkLst>
          <pc:docMk/>
          <pc:sldMk cId="4057320248" sldId="263"/>
        </pc:sldMkLst>
        <pc:spChg chg="mod">
          <ac:chgData name="종우 최" userId="10058143dbe91bc7" providerId="LiveId" clId="{8A714F96-C067-400D-A68B-BC73B8D504AF}" dt="2024-07-04T15:17:46.566" v="5759" actId="20577"/>
          <ac:spMkLst>
            <pc:docMk/>
            <pc:sldMk cId="4057320248" sldId="263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8T15:05:59.413" v="10114" actId="20577"/>
          <ac:spMkLst>
            <pc:docMk/>
            <pc:sldMk cId="4057320248" sldId="263"/>
            <ac:spMk id="6" creationId="{EEE99625-A0E6-D728-1001-79785271DF1D}"/>
          </ac:spMkLst>
        </pc:spChg>
        <pc:spChg chg="mod">
          <ac:chgData name="종우 최" userId="10058143dbe91bc7" providerId="LiveId" clId="{8A714F96-C067-400D-A68B-BC73B8D504AF}" dt="2024-07-08T15:05:08.453" v="10070" actId="1076"/>
          <ac:spMkLst>
            <pc:docMk/>
            <pc:sldMk cId="4057320248" sldId="263"/>
            <ac:spMk id="7" creationId="{CAA7F689-87C7-F923-9E09-D540A536DE91}"/>
          </ac:spMkLst>
        </pc:spChg>
        <pc:spChg chg="mod">
          <ac:chgData name="종우 최" userId="10058143dbe91bc7" providerId="LiveId" clId="{8A714F96-C067-400D-A68B-BC73B8D504AF}" dt="2024-07-08T15:06:39.612" v="10135" actId="1076"/>
          <ac:spMkLst>
            <pc:docMk/>
            <pc:sldMk cId="4057320248" sldId="263"/>
            <ac:spMk id="10" creationId="{E9F80332-2AAE-5F25-5E97-D05CFC50F7A6}"/>
          </ac:spMkLst>
        </pc:spChg>
        <pc:spChg chg="mod">
          <ac:chgData name="종우 최" userId="10058143dbe91bc7" providerId="LiveId" clId="{8A714F96-C067-400D-A68B-BC73B8D504AF}" dt="2024-07-08T15:04:47.999" v="10066" actId="1076"/>
          <ac:spMkLst>
            <pc:docMk/>
            <pc:sldMk cId="4057320248" sldId="263"/>
            <ac:spMk id="11" creationId="{69C5B9BD-EC1D-F507-A689-A8ABA8C48F51}"/>
          </ac:spMkLst>
        </pc:spChg>
        <pc:spChg chg="mod">
          <ac:chgData name="종우 최" userId="10058143dbe91bc7" providerId="LiveId" clId="{8A714F96-C067-400D-A68B-BC73B8D504AF}" dt="2024-07-08T15:06:28.807" v="10132" actId="1076"/>
          <ac:spMkLst>
            <pc:docMk/>
            <pc:sldMk cId="4057320248" sldId="263"/>
            <ac:spMk id="12" creationId="{C7360A9B-53A8-E874-81F0-63C5F11B22CD}"/>
          </ac:spMkLst>
        </pc:spChg>
        <pc:spChg chg="mod">
          <ac:chgData name="종우 최" userId="10058143dbe91bc7" providerId="LiveId" clId="{8A714F96-C067-400D-A68B-BC73B8D504AF}" dt="2024-07-08T15:04:44.420" v="10065" actId="1076"/>
          <ac:spMkLst>
            <pc:docMk/>
            <pc:sldMk cId="4057320248" sldId="263"/>
            <ac:spMk id="13" creationId="{8D84E595-551E-5379-AC9B-6A529C3DF200}"/>
          </ac:spMkLst>
        </pc:spChg>
        <pc:spChg chg="mod">
          <ac:chgData name="종우 최" userId="10058143dbe91bc7" providerId="LiveId" clId="{8A714F96-C067-400D-A68B-BC73B8D504AF}" dt="2024-07-08T15:04:49.756" v="10067" actId="1076"/>
          <ac:spMkLst>
            <pc:docMk/>
            <pc:sldMk cId="4057320248" sldId="263"/>
            <ac:spMk id="17" creationId="{4FF866C1-FEF8-BD8E-4C8F-EAC6A4DE97E0}"/>
          </ac:spMkLst>
        </pc:spChg>
        <pc:spChg chg="mod">
          <ac:chgData name="종우 최" userId="10058143dbe91bc7" providerId="LiveId" clId="{8A714F96-C067-400D-A68B-BC73B8D504AF}" dt="2024-07-08T15:04:38.028" v="10063" actId="1076"/>
          <ac:spMkLst>
            <pc:docMk/>
            <pc:sldMk cId="4057320248" sldId="263"/>
            <ac:spMk id="18" creationId="{242DEBE9-87A1-639E-1A84-EE04308561C2}"/>
          </ac:spMkLst>
        </pc:spChg>
        <pc:spChg chg="mod">
          <ac:chgData name="종우 최" userId="10058143dbe91bc7" providerId="LiveId" clId="{8A714F96-C067-400D-A68B-BC73B8D504AF}" dt="2024-07-08T15:08:57.337" v="10178" actId="14100"/>
          <ac:spMkLst>
            <pc:docMk/>
            <pc:sldMk cId="4057320248" sldId="263"/>
            <ac:spMk id="19" creationId="{1F460B9E-3427-08C7-C8FB-DE8AFBD0CD56}"/>
          </ac:spMkLst>
        </pc:spChg>
        <pc:spChg chg="add mod">
          <ac:chgData name="종우 최" userId="10058143dbe91bc7" providerId="LiveId" clId="{8A714F96-C067-400D-A68B-BC73B8D504AF}" dt="2024-07-08T15:09:00.147" v="10179" actId="1076"/>
          <ac:spMkLst>
            <pc:docMk/>
            <pc:sldMk cId="4057320248" sldId="263"/>
            <ac:spMk id="20" creationId="{BC0897C0-8E3C-A04D-5758-D23080F4D59B}"/>
          </ac:spMkLst>
        </pc:spChg>
        <pc:spChg chg="add mod">
          <ac:chgData name="종우 최" userId="10058143dbe91bc7" providerId="LiveId" clId="{8A714F96-C067-400D-A68B-BC73B8D504AF}" dt="2024-07-04T15:11:33.314" v="5406" actId="767"/>
          <ac:spMkLst>
            <pc:docMk/>
            <pc:sldMk cId="4057320248" sldId="263"/>
            <ac:spMk id="21" creationId="{21C2D944-74D2-531D-F0DA-8AF77B5E7997}"/>
          </ac:spMkLst>
        </pc:spChg>
        <pc:spChg chg="add del mod">
          <ac:chgData name="종우 최" userId="10058143dbe91bc7" providerId="LiveId" clId="{8A714F96-C067-400D-A68B-BC73B8D504AF}" dt="2024-07-08T15:08:46.868" v="10174" actId="21"/>
          <ac:spMkLst>
            <pc:docMk/>
            <pc:sldMk cId="4057320248" sldId="263"/>
            <ac:spMk id="21" creationId="{DA290C41-6CC4-C982-1E13-E12BD96021B1}"/>
          </ac:spMkLst>
        </pc:spChg>
        <pc:spChg chg="add del mod">
          <ac:chgData name="종우 최" userId="10058143dbe91bc7" providerId="LiveId" clId="{8A714F96-C067-400D-A68B-BC73B8D504AF}" dt="2024-07-08T15:08:49.426" v="10175" actId="21"/>
          <ac:spMkLst>
            <pc:docMk/>
            <pc:sldMk cId="4057320248" sldId="263"/>
            <ac:spMk id="22" creationId="{356C336A-64BB-D9FF-6FD5-E230D16D2D1C}"/>
          </ac:spMkLst>
        </pc:spChg>
        <pc:spChg chg="add mod">
          <ac:chgData name="종우 최" userId="10058143dbe91bc7" providerId="LiveId" clId="{8A714F96-C067-400D-A68B-BC73B8D504AF}" dt="2024-07-04T15:11:44.236" v="5407" actId="767"/>
          <ac:spMkLst>
            <pc:docMk/>
            <pc:sldMk cId="4057320248" sldId="263"/>
            <ac:spMk id="22" creationId="{5CB574C3-670A-9443-209A-F10428BEB527}"/>
          </ac:spMkLst>
        </pc:spChg>
        <pc:spChg chg="add del mod">
          <ac:chgData name="종우 최" userId="10058143dbe91bc7" providerId="LiveId" clId="{8A714F96-C067-400D-A68B-BC73B8D504AF}" dt="2024-07-08T15:08:52.799" v="10176" actId="21"/>
          <ac:spMkLst>
            <pc:docMk/>
            <pc:sldMk cId="4057320248" sldId="263"/>
            <ac:spMk id="23" creationId="{627D1562-148A-85A5-D5A3-C9856D08CFCA}"/>
          </ac:spMkLst>
        </pc:spChg>
        <pc:spChg chg="add del mod">
          <ac:chgData name="종우 최" userId="10058143dbe91bc7" providerId="LiveId" clId="{8A714F96-C067-400D-A68B-BC73B8D504AF}" dt="2024-07-04T15:12:12.953" v="5425"/>
          <ac:spMkLst>
            <pc:docMk/>
            <pc:sldMk cId="4057320248" sldId="263"/>
            <ac:spMk id="23" creationId="{D1ADF910-0782-7DFB-108E-4A1B0617FB46}"/>
          </ac:spMkLst>
        </pc:spChg>
        <pc:spChg chg="add del mod">
          <ac:chgData name="종우 최" userId="10058143dbe91bc7" providerId="LiveId" clId="{8A714F96-C067-400D-A68B-BC73B8D504AF}" dt="2024-07-08T14:59:05.689" v="10021" actId="21"/>
          <ac:spMkLst>
            <pc:docMk/>
            <pc:sldMk cId="4057320248" sldId="263"/>
            <ac:spMk id="24" creationId="{64103115-D28B-6208-1B1D-72E910CD12AE}"/>
          </ac:spMkLst>
        </pc:spChg>
        <pc:spChg chg="add mod">
          <ac:chgData name="종우 최" userId="10058143dbe91bc7" providerId="LiveId" clId="{8A714F96-C067-400D-A68B-BC73B8D504AF}" dt="2024-07-04T15:19:10.767" v="5774"/>
          <ac:spMkLst>
            <pc:docMk/>
            <pc:sldMk cId="4057320248" sldId="263"/>
            <ac:spMk id="25" creationId="{195BE766-DD0C-9351-1B35-22F66F128B9E}"/>
          </ac:spMkLst>
        </pc:spChg>
        <pc:spChg chg="add mod">
          <ac:chgData name="종우 최" userId="10058143dbe91bc7" providerId="LiveId" clId="{8A714F96-C067-400D-A68B-BC73B8D504AF}" dt="2024-07-08T15:06:18.209" v="10130" actId="1076"/>
          <ac:spMkLst>
            <pc:docMk/>
            <pc:sldMk cId="4057320248" sldId="263"/>
            <ac:spMk id="26" creationId="{98F04EF4-1177-4BBA-361D-A0885DBCF166}"/>
          </ac:spMkLst>
        </pc:spChg>
        <pc:spChg chg="add mod">
          <ac:chgData name="종우 최" userId="10058143dbe91bc7" providerId="LiveId" clId="{8A714F96-C067-400D-A68B-BC73B8D504AF}" dt="2024-07-08T15:06:54.285" v="10153" actId="1076"/>
          <ac:spMkLst>
            <pc:docMk/>
            <pc:sldMk cId="4057320248" sldId="263"/>
            <ac:spMk id="27" creationId="{54789221-A022-170A-F7B4-FB0F87C6F77A}"/>
          </ac:spMkLst>
        </pc:spChg>
        <pc:spChg chg="mod">
          <ac:chgData name="종우 최" userId="10058143dbe91bc7" providerId="LiveId" clId="{8A714F96-C067-400D-A68B-BC73B8D504AF}" dt="2024-07-08T15:07:41.991" v="10173" actId="20577"/>
          <ac:spMkLst>
            <pc:docMk/>
            <pc:sldMk cId="4057320248" sldId="263"/>
            <ac:spMk id="28" creationId="{D5D7B238-57B5-A05C-D7E5-42D9EEA8E61F}"/>
          </ac:spMkLst>
        </pc:spChg>
        <pc:spChg chg="mod">
          <ac:chgData name="종우 최" userId="10058143dbe91bc7" providerId="LiveId" clId="{8A714F96-C067-400D-A68B-BC73B8D504AF}" dt="2024-07-04T15:10:05.123" v="5389" actId="1076"/>
          <ac:spMkLst>
            <pc:docMk/>
            <pc:sldMk cId="4057320248" sldId="263"/>
            <ac:spMk id="33" creationId="{48F781F5-FACF-0640-5459-46250A0A8119}"/>
          </ac:spMkLst>
        </pc:spChg>
        <pc:spChg chg="del">
          <ac:chgData name="종우 최" userId="10058143dbe91bc7" providerId="LiveId" clId="{8A714F96-C067-400D-A68B-BC73B8D504AF}" dt="2024-07-04T15:16:32.765" v="5727" actId="21"/>
          <ac:spMkLst>
            <pc:docMk/>
            <pc:sldMk cId="4057320248" sldId="263"/>
            <ac:spMk id="38" creationId="{C42955FB-2D8A-1156-F2B8-FF0271877D3C}"/>
          </ac:spMkLst>
        </pc:spChg>
        <pc:cxnChg chg="add del mod">
          <ac:chgData name="종우 최" userId="10058143dbe91bc7" providerId="LiveId" clId="{8A714F96-C067-400D-A68B-BC73B8D504AF}" dt="2024-07-08T15:08:54.700" v="10177" actId="21"/>
          <ac:cxnSpMkLst>
            <pc:docMk/>
            <pc:sldMk cId="4057320248" sldId="263"/>
            <ac:cxnSpMk id="25" creationId="{94297138-8506-1BB2-F62C-34A65A8281A3}"/>
          </ac:cxnSpMkLst>
        </pc:cxnChg>
        <pc:cxnChg chg="mod">
          <ac:chgData name="종우 최" userId="10058143dbe91bc7" providerId="LiveId" clId="{8A714F96-C067-400D-A68B-BC73B8D504AF}" dt="2024-07-08T15:00:11.664" v="10042" actId="1076"/>
          <ac:cxnSpMkLst>
            <pc:docMk/>
            <pc:sldMk cId="4057320248" sldId="263"/>
            <ac:cxnSpMk id="37" creationId="{57CA9685-27EB-CA9A-E196-52629CF05561}"/>
          </ac:cxnSpMkLst>
        </pc:cxnChg>
      </pc:sldChg>
      <pc:sldChg chg="delSp modSp add del mod">
        <pc:chgData name="종우 최" userId="10058143dbe91bc7" providerId="LiveId" clId="{8A714F96-C067-400D-A68B-BC73B8D504AF}" dt="2024-07-04T15:20:25.985" v="5864" actId="47"/>
        <pc:sldMkLst>
          <pc:docMk/>
          <pc:sldMk cId="1112489561" sldId="264"/>
        </pc:sldMkLst>
        <pc:spChg chg="del">
          <ac:chgData name="종우 최" userId="10058143dbe91bc7" providerId="LiveId" clId="{8A714F96-C067-400D-A68B-BC73B8D504AF}" dt="2024-07-04T15:18:40.655" v="5771" actId="21"/>
          <ac:spMkLst>
            <pc:docMk/>
            <pc:sldMk cId="1112489561" sldId="264"/>
            <ac:spMk id="19" creationId="{1F460B9E-3427-08C7-C8FB-DE8AFBD0CD56}"/>
          </ac:spMkLst>
        </pc:spChg>
        <pc:spChg chg="del">
          <ac:chgData name="종우 최" userId="10058143dbe91bc7" providerId="LiveId" clId="{8A714F96-C067-400D-A68B-BC73B8D504AF}" dt="2024-07-04T15:18:35.055" v="5769" actId="21"/>
          <ac:spMkLst>
            <pc:docMk/>
            <pc:sldMk cId="1112489561" sldId="264"/>
            <ac:spMk id="20" creationId="{BC0897C0-8E3C-A04D-5758-D23080F4D59B}"/>
          </ac:spMkLst>
        </pc:spChg>
        <pc:spChg chg="del">
          <ac:chgData name="종우 최" userId="10058143dbe91bc7" providerId="LiveId" clId="{8A714F96-C067-400D-A68B-BC73B8D504AF}" dt="2024-07-04T15:18:37.280" v="5770" actId="21"/>
          <ac:spMkLst>
            <pc:docMk/>
            <pc:sldMk cId="1112489561" sldId="264"/>
            <ac:spMk id="24" creationId="{64103115-D28B-6208-1B1D-72E910CD12AE}"/>
          </ac:spMkLst>
        </pc:spChg>
        <pc:spChg chg="mod">
          <ac:chgData name="종우 최" userId="10058143dbe91bc7" providerId="LiveId" clId="{8A714F96-C067-400D-A68B-BC73B8D504AF}" dt="2024-07-04T15:18:33.378" v="5768" actId="20577"/>
          <ac:spMkLst>
            <pc:docMk/>
            <pc:sldMk cId="1112489561" sldId="264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5:18:44.125" v="5773" actId="21"/>
          <ac:spMkLst>
            <pc:docMk/>
            <pc:sldMk cId="1112489561" sldId="264"/>
            <ac:spMk id="33" creationId="{48F781F5-FACF-0640-5459-46250A0A8119}"/>
          </ac:spMkLst>
        </pc:spChg>
        <pc:cxnChg chg="del">
          <ac:chgData name="종우 최" userId="10058143dbe91bc7" providerId="LiveId" clId="{8A714F96-C067-400D-A68B-BC73B8D504AF}" dt="2024-07-04T15:18:42.383" v="5772" actId="21"/>
          <ac:cxnSpMkLst>
            <pc:docMk/>
            <pc:sldMk cId="1112489561" sldId="264"/>
            <ac:cxnSpMk id="37" creationId="{57CA9685-27EB-CA9A-E196-52629CF05561}"/>
          </ac:cxnSpMkLst>
        </pc:cxnChg>
      </pc:sldChg>
      <pc:sldChg chg="modSp add mod">
        <pc:chgData name="종우 최" userId="10058143dbe91bc7" providerId="LiveId" clId="{8A714F96-C067-400D-A68B-BC73B8D504AF}" dt="2024-07-04T15:22:56.532" v="6086" actId="20577"/>
        <pc:sldMkLst>
          <pc:docMk/>
          <pc:sldMk cId="2919361592" sldId="265"/>
        </pc:sldMkLst>
        <pc:spChg chg="mod">
          <ac:chgData name="종우 최" userId="10058143dbe91bc7" providerId="LiveId" clId="{8A714F96-C067-400D-A68B-BC73B8D504AF}" dt="2024-07-04T15:22:56.532" v="6086" actId="20577"/>
          <ac:spMkLst>
            <pc:docMk/>
            <pc:sldMk cId="2919361592" sldId="265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4T15:19:55.476" v="5818" actId="20577"/>
          <ac:spMkLst>
            <pc:docMk/>
            <pc:sldMk cId="2919361592" sldId="265"/>
            <ac:spMk id="20" creationId="{BFF620B8-044D-F68F-2DA2-AA413F92DBD9}"/>
          </ac:spMkLst>
        </pc:spChg>
        <pc:spChg chg="mod">
          <ac:chgData name="종우 최" userId="10058143dbe91bc7" providerId="LiveId" clId="{8A714F96-C067-400D-A68B-BC73B8D504AF}" dt="2024-07-04T15:20:05.229" v="5833" actId="20577"/>
          <ac:spMkLst>
            <pc:docMk/>
            <pc:sldMk cId="2919361592" sldId="265"/>
            <ac:spMk id="21" creationId="{08569C8C-4D6C-EA00-954B-D61D42941EA6}"/>
          </ac:spMkLst>
        </pc:spChg>
        <pc:spChg chg="mod">
          <ac:chgData name="종우 최" userId="10058143dbe91bc7" providerId="LiveId" clId="{8A714F96-C067-400D-A68B-BC73B8D504AF}" dt="2024-07-04T15:19:46.355" v="5796" actId="20577"/>
          <ac:spMkLst>
            <pc:docMk/>
            <pc:sldMk cId="2919361592" sldId="265"/>
            <ac:spMk id="28" creationId="{D5D7B238-57B5-A05C-D7E5-42D9EEA8E61F}"/>
          </ac:spMkLst>
        </pc:spChg>
        <pc:spChg chg="mod">
          <ac:chgData name="종우 최" userId="10058143dbe91bc7" providerId="LiveId" clId="{8A714F96-C067-400D-A68B-BC73B8D504AF}" dt="2024-07-04T15:20:15.021" v="5862" actId="20577"/>
          <ac:spMkLst>
            <pc:docMk/>
            <pc:sldMk cId="2919361592" sldId="265"/>
            <ac:spMk id="31" creationId="{46AF27CC-7676-68E1-B467-4F5BAA8B09BD}"/>
          </ac:spMkLst>
        </pc:spChg>
        <pc:spChg chg="mod">
          <ac:chgData name="종우 최" userId="10058143dbe91bc7" providerId="LiveId" clId="{8A714F96-C067-400D-A68B-BC73B8D504AF}" dt="2024-07-04T15:20:12.257" v="5853" actId="20577"/>
          <ac:spMkLst>
            <pc:docMk/>
            <pc:sldMk cId="2919361592" sldId="265"/>
            <ac:spMk id="32" creationId="{EBC2EFB7-0D29-F6B0-B958-8F3E1C2396CF}"/>
          </ac:spMkLst>
        </pc:spChg>
        <pc:spChg chg="mod">
          <ac:chgData name="종우 최" userId="10058143dbe91bc7" providerId="LiveId" clId="{8A714F96-C067-400D-A68B-BC73B8D504AF}" dt="2024-07-04T15:20:16.623" v="5863" actId="1076"/>
          <ac:spMkLst>
            <pc:docMk/>
            <pc:sldMk cId="2919361592" sldId="265"/>
            <ac:spMk id="38" creationId="{C42955FB-2D8A-1156-F2B8-FF0271877D3C}"/>
          </ac:spMkLst>
        </pc:spChg>
      </pc:sldChg>
      <pc:sldChg chg="addSp delSp modSp add mod">
        <pc:chgData name="종우 최" userId="10058143dbe91bc7" providerId="LiveId" clId="{8A714F96-C067-400D-A68B-BC73B8D504AF}" dt="2024-07-04T15:33:44.812" v="6485" actId="21"/>
        <pc:sldMkLst>
          <pc:docMk/>
          <pc:sldMk cId="3282398272" sldId="266"/>
        </pc:sldMkLst>
        <pc:spChg chg="mod">
          <ac:chgData name="종우 최" userId="10058143dbe91bc7" providerId="LiveId" clId="{8A714F96-C067-400D-A68B-BC73B8D504AF}" dt="2024-07-04T15:33:38.058" v="6484" actId="20577"/>
          <ac:spMkLst>
            <pc:docMk/>
            <pc:sldMk cId="3282398272" sldId="266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4T15:25:51.706" v="6163" actId="20577"/>
          <ac:spMkLst>
            <pc:docMk/>
            <pc:sldMk cId="3282398272" sldId="266"/>
            <ac:spMk id="19" creationId="{1C9AC6B0-2074-CBCD-07A1-63330FE8D8EA}"/>
          </ac:spMkLst>
        </pc:spChg>
        <pc:spChg chg="mod">
          <ac:chgData name="종우 최" userId="10058143dbe91bc7" providerId="LiveId" clId="{8A714F96-C067-400D-A68B-BC73B8D504AF}" dt="2024-07-04T15:32:55.371" v="6464" actId="1076"/>
          <ac:spMkLst>
            <pc:docMk/>
            <pc:sldMk cId="3282398272" sldId="266"/>
            <ac:spMk id="21" creationId="{703C428D-B4A2-D01F-073F-0AD2E4AA1B64}"/>
          </ac:spMkLst>
        </pc:spChg>
        <pc:spChg chg="mod">
          <ac:chgData name="종우 최" userId="10058143dbe91bc7" providerId="LiveId" clId="{8A714F96-C067-400D-A68B-BC73B8D504AF}" dt="2024-07-04T15:32:58.364" v="6465" actId="1076"/>
          <ac:spMkLst>
            <pc:docMk/>
            <pc:sldMk cId="3282398272" sldId="266"/>
            <ac:spMk id="22" creationId="{3E7F9030-BCB1-828B-E603-2046BF891B13}"/>
          </ac:spMkLst>
        </pc:spChg>
        <pc:spChg chg="mod">
          <ac:chgData name="종우 최" userId="10058143dbe91bc7" providerId="LiveId" clId="{8A714F96-C067-400D-A68B-BC73B8D504AF}" dt="2024-07-04T15:33:01.866" v="6466" actId="1076"/>
          <ac:spMkLst>
            <pc:docMk/>
            <pc:sldMk cId="3282398272" sldId="266"/>
            <ac:spMk id="23" creationId="{24432A25-10BE-5C3C-8582-EC2633D32071}"/>
          </ac:spMkLst>
        </pc:spChg>
        <pc:spChg chg="mod">
          <ac:chgData name="종우 최" userId="10058143dbe91bc7" providerId="LiveId" clId="{8A714F96-C067-400D-A68B-BC73B8D504AF}" dt="2024-07-04T15:33:04.251" v="6467" actId="1076"/>
          <ac:spMkLst>
            <pc:docMk/>
            <pc:sldMk cId="3282398272" sldId="266"/>
            <ac:spMk id="24" creationId="{F2694995-97F0-5B3E-7DF1-002CC93A4C3C}"/>
          </ac:spMkLst>
        </pc:spChg>
        <pc:spChg chg="mod">
          <ac:chgData name="종우 최" userId="10058143dbe91bc7" providerId="LiveId" clId="{8A714F96-C067-400D-A68B-BC73B8D504AF}" dt="2024-07-04T15:33:06.465" v="6468" actId="1076"/>
          <ac:spMkLst>
            <pc:docMk/>
            <pc:sldMk cId="3282398272" sldId="266"/>
            <ac:spMk id="25" creationId="{1B26A57A-8EB5-C475-7B13-6FD07D7C72D8}"/>
          </ac:spMkLst>
        </pc:spChg>
        <pc:spChg chg="mod">
          <ac:chgData name="종우 최" userId="10058143dbe91bc7" providerId="LiveId" clId="{8A714F96-C067-400D-A68B-BC73B8D504AF}" dt="2024-07-04T15:33:08.554" v="6469" actId="1076"/>
          <ac:spMkLst>
            <pc:docMk/>
            <pc:sldMk cId="3282398272" sldId="266"/>
            <ac:spMk id="26" creationId="{0E11A46B-C498-FDFD-B5CD-F9E2BAF59CDD}"/>
          </ac:spMkLst>
        </pc:spChg>
        <pc:spChg chg="add del mod">
          <ac:chgData name="종우 최" userId="10058143dbe91bc7" providerId="LiveId" clId="{8A714F96-C067-400D-A68B-BC73B8D504AF}" dt="2024-07-04T15:33:44.812" v="6485" actId="21"/>
          <ac:spMkLst>
            <pc:docMk/>
            <pc:sldMk cId="3282398272" sldId="266"/>
            <ac:spMk id="27" creationId="{EE1A462E-B2F9-6B97-48EB-0FF7A78DA17D}"/>
          </ac:spMkLst>
        </pc:spChg>
        <pc:spChg chg="mod">
          <ac:chgData name="종우 최" userId="10058143dbe91bc7" providerId="LiveId" clId="{8A714F96-C067-400D-A68B-BC73B8D504AF}" dt="2024-07-04T15:24:50.359" v="6121" actId="20577"/>
          <ac:spMkLst>
            <pc:docMk/>
            <pc:sldMk cId="3282398272" sldId="266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5:24:59.377" v="6123" actId="21"/>
          <ac:spMkLst>
            <pc:docMk/>
            <pc:sldMk cId="3282398272" sldId="266"/>
            <ac:spMk id="30" creationId="{60ED938D-570B-F0B0-8E80-5F8C1CD2DD8C}"/>
          </ac:spMkLst>
        </pc:spChg>
        <pc:spChg chg="del">
          <ac:chgData name="종우 최" userId="10058143dbe91bc7" providerId="LiveId" clId="{8A714F96-C067-400D-A68B-BC73B8D504AF}" dt="2024-07-04T15:24:57.853" v="6122" actId="21"/>
          <ac:spMkLst>
            <pc:docMk/>
            <pc:sldMk cId="3282398272" sldId="266"/>
            <ac:spMk id="31" creationId="{C84EB56A-D3C0-75B1-5242-76CA165BE94D}"/>
          </ac:spMkLst>
        </pc:spChg>
        <pc:spChg chg="del">
          <ac:chgData name="종우 최" userId="10058143dbe91bc7" providerId="LiveId" clId="{8A714F96-C067-400D-A68B-BC73B8D504AF}" dt="2024-07-04T15:25:00.634" v="6124" actId="21"/>
          <ac:spMkLst>
            <pc:docMk/>
            <pc:sldMk cId="3282398272" sldId="266"/>
            <ac:spMk id="32" creationId="{6B1E217F-F44D-4583-27D8-3F94E022A1CE}"/>
          </ac:spMkLst>
        </pc:spChg>
        <pc:graphicFrameChg chg="mod modGraphic">
          <ac:chgData name="종우 최" userId="10058143dbe91bc7" providerId="LiveId" clId="{8A714F96-C067-400D-A68B-BC73B8D504AF}" dt="2024-07-04T15:32:47.557" v="6463" actId="1076"/>
          <ac:graphicFrameMkLst>
            <pc:docMk/>
            <pc:sldMk cId="3282398272" sldId="266"/>
            <ac:graphicFrameMk id="20" creationId="{432A4576-7562-EDF8-DC2A-72AFD862BDEC}"/>
          </ac:graphicFrameMkLst>
        </pc:graphicFrameChg>
      </pc:sldChg>
      <pc:sldChg chg="addSp delSp modSp add mod">
        <pc:chgData name="종우 최" userId="10058143dbe91bc7" providerId="LiveId" clId="{8A714F96-C067-400D-A68B-BC73B8D504AF}" dt="2024-07-04T15:40:14.304" v="7009" actId="20577"/>
        <pc:sldMkLst>
          <pc:docMk/>
          <pc:sldMk cId="2188721311" sldId="267"/>
        </pc:sldMkLst>
        <pc:spChg chg="mod">
          <ac:chgData name="종우 최" userId="10058143dbe91bc7" providerId="LiveId" clId="{8A714F96-C067-400D-A68B-BC73B8D504AF}" dt="2024-07-04T15:40:14.304" v="7009" actId="20577"/>
          <ac:spMkLst>
            <pc:docMk/>
            <pc:sldMk cId="2188721311" sldId="267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4T15:34:31.351" v="6516" actId="1076"/>
          <ac:spMkLst>
            <pc:docMk/>
            <pc:sldMk cId="2188721311" sldId="267"/>
            <ac:spMk id="19" creationId="{1C9AC6B0-2074-CBCD-07A1-63330FE8D8EA}"/>
          </ac:spMkLst>
        </pc:spChg>
        <pc:spChg chg="del">
          <ac:chgData name="종우 최" userId="10058143dbe91bc7" providerId="LiveId" clId="{8A714F96-C067-400D-A68B-BC73B8D504AF}" dt="2024-07-04T15:36:15.142" v="6597" actId="478"/>
          <ac:spMkLst>
            <pc:docMk/>
            <pc:sldMk cId="2188721311" sldId="267"/>
            <ac:spMk id="21" creationId="{703C428D-B4A2-D01F-073F-0AD2E4AA1B64}"/>
          </ac:spMkLst>
        </pc:spChg>
        <pc:spChg chg="del">
          <ac:chgData name="종우 최" userId="10058143dbe91bc7" providerId="LiveId" clId="{8A714F96-C067-400D-A68B-BC73B8D504AF}" dt="2024-07-04T15:36:15.835" v="6598" actId="478"/>
          <ac:spMkLst>
            <pc:docMk/>
            <pc:sldMk cId="2188721311" sldId="267"/>
            <ac:spMk id="22" creationId="{3E7F9030-BCB1-828B-E603-2046BF891B13}"/>
          </ac:spMkLst>
        </pc:spChg>
        <pc:spChg chg="del">
          <ac:chgData name="종우 최" userId="10058143dbe91bc7" providerId="LiveId" clId="{8A714F96-C067-400D-A68B-BC73B8D504AF}" dt="2024-07-04T15:36:16.511" v="6599" actId="478"/>
          <ac:spMkLst>
            <pc:docMk/>
            <pc:sldMk cId="2188721311" sldId="267"/>
            <ac:spMk id="23" creationId="{24432A25-10BE-5C3C-8582-EC2633D32071}"/>
          </ac:spMkLst>
        </pc:spChg>
        <pc:spChg chg="del">
          <ac:chgData name="종우 최" userId="10058143dbe91bc7" providerId="LiveId" clId="{8A714F96-C067-400D-A68B-BC73B8D504AF}" dt="2024-07-04T15:36:16.971" v="6600" actId="478"/>
          <ac:spMkLst>
            <pc:docMk/>
            <pc:sldMk cId="2188721311" sldId="267"/>
            <ac:spMk id="24" creationId="{F2694995-97F0-5B3E-7DF1-002CC93A4C3C}"/>
          </ac:spMkLst>
        </pc:spChg>
        <pc:spChg chg="del">
          <ac:chgData name="종우 최" userId="10058143dbe91bc7" providerId="LiveId" clId="{8A714F96-C067-400D-A68B-BC73B8D504AF}" dt="2024-07-04T15:36:17.425" v="6601" actId="478"/>
          <ac:spMkLst>
            <pc:docMk/>
            <pc:sldMk cId="2188721311" sldId="267"/>
            <ac:spMk id="25" creationId="{1B26A57A-8EB5-C475-7B13-6FD07D7C72D8}"/>
          </ac:spMkLst>
        </pc:spChg>
        <pc:spChg chg="del">
          <ac:chgData name="종우 최" userId="10058143dbe91bc7" providerId="LiveId" clId="{8A714F96-C067-400D-A68B-BC73B8D504AF}" dt="2024-07-04T15:36:17.865" v="6602" actId="478"/>
          <ac:spMkLst>
            <pc:docMk/>
            <pc:sldMk cId="2188721311" sldId="267"/>
            <ac:spMk id="26" creationId="{0E11A46B-C498-FDFD-B5CD-F9E2BAF59CDD}"/>
          </ac:spMkLst>
        </pc:spChg>
        <pc:spChg chg="add mod">
          <ac:chgData name="종우 최" userId="10058143dbe91bc7" providerId="LiveId" clId="{8A714F96-C067-400D-A68B-BC73B8D504AF}" dt="2024-07-04T15:34:38.802" v="6521" actId="207"/>
          <ac:spMkLst>
            <pc:docMk/>
            <pc:sldMk cId="2188721311" sldId="267"/>
            <ac:spMk id="27" creationId="{A061A753-7BD1-9909-F35C-E45C23633943}"/>
          </ac:spMkLst>
        </pc:spChg>
        <pc:spChg chg="mod">
          <ac:chgData name="종우 최" userId="10058143dbe91bc7" providerId="LiveId" clId="{8A714F96-C067-400D-A68B-BC73B8D504AF}" dt="2024-07-04T15:32:13.722" v="6452" actId="20577"/>
          <ac:spMkLst>
            <pc:docMk/>
            <pc:sldMk cId="2188721311" sldId="267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5:33:54.068" v="6487" actId="21"/>
          <ac:spMkLst>
            <pc:docMk/>
            <pc:sldMk cId="2188721311" sldId="267"/>
            <ac:spMk id="29" creationId="{278DE157-B81E-B093-0A30-AA5B77AAA448}"/>
          </ac:spMkLst>
        </pc:spChg>
        <pc:spChg chg="add mod">
          <ac:chgData name="종우 최" userId="10058143dbe91bc7" providerId="LiveId" clId="{8A714F96-C067-400D-A68B-BC73B8D504AF}" dt="2024-07-04T15:35:33.638" v="6590" actId="1076"/>
          <ac:spMkLst>
            <pc:docMk/>
            <pc:sldMk cId="2188721311" sldId="267"/>
            <ac:spMk id="30" creationId="{070B9071-3543-6EF6-1F3B-038B7E27B7D0}"/>
          </ac:spMkLst>
        </pc:spChg>
        <pc:spChg chg="add mod">
          <ac:chgData name="종우 최" userId="10058143dbe91bc7" providerId="LiveId" clId="{8A714F96-C067-400D-A68B-BC73B8D504AF}" dt="2024-07-04T15:35:15.466" v="6573" actId="1076"/>
          <ac:spMkLst>
            <pc:docMk/>
            <pc:sldMk cId="2188721311" sldId="267"/>
            <ac:spMk id="31" creationId="{5D615FDD-F27C-82A5-16A5-3A9E085AE626}"/>
          </ac:spMkLst>
        </pc:spChg>
        <pc:spChg chg="add mod">
          <ac:chgData name="종우 최" userId="10058143dbe91bc7" providerId="LiveId" clId="{8A714F96-C067-400D-A68B-BC73B8D504AF}" dt="2024-07-04T15:35:29.772" v="6589" actId="1076"/>
          <ac:spMkLst>
            <pc:docMk/>
            <pc:sldMk cId="2188721311" sldId="267"/>
            <ac:spMk id="32" creationId="{8094A723-61DE-74E2-1E2B-F30A4CB9B92E}"/>
          </ac:spMkLst>
        </pc:spChg>
        <pc:spChg chg="add mod">
          <ac:chgData name="종우 최" userId="10058143dbe91bc7" providerId="LiveId" clId="{8A714F96-C067-400D-A68B-BC73B8D504AF}" dt="2024-07-04T15:35:57.059" v="6592" actId="207"/>
          <ac:spMkLst>
            <pc:docMk/>
            <pc:sldMk cId="2188721311" sldId="267"/>
            <ac:spMk id="33" creationId="{36293528-7F5A-BD51-B71E-37A1C507F5A0}"/>
          </ac:spMkLst>
        </pc:spChg>
        <pc:spChg chg="del">
          <ac:chgData name="종우 최" userId="10058143dbe91bc7" providerId="LiveId" clId="{8A714F96-C067-400D-A68B-BC73B8D504AF}" dt="2024-07-04T15:33:52.323" v="6486" actId="21"/>
          <ac:spMkLst>
            <pc:docMk/>
            <pc:sldMk cId="2188721311" sldId="267"/>
            <ac:spMk id="34" creationId="{D6239032-F42F-8C78-2684-5F83D04FAFDA}"/>
          </ac:spMkLst>
        </pc:spChg>
        <pc:spChg chg="del">
          <ac:chgData name="종우 최" userId="10058143dbe91bc7" providerId="LiveId" clId="{8A714F96-C067-400D-A68B-BC73B8D504AF}" dt="2024-07-04T15:33:55.686" v="6488" actId="21"/>
          <ac:spMkLst>
            <pc:docMk/>
            <pc:sldMk cId="2188721311" sldId="267"/>
            <ac:spMk id="35" creationId="{8CB4CFFB-8B10-440B-5A03-E74FE1B45929}"/>
          </ac:spMkLst>
        </pc:spChg>
        <pc:spChg chg="add mod">
          <ac:chgData name="종우 최" userId="10058143dbe91bc7" providerId="LiveId" clId="{8A714F96-C067-400D-A68B-BC73B8D504AF}" dt="2024-07-04T15:36:04.301" v="6594" actId="207"/>
          <ac:spMkLst>
            <pc:docMk/>
            <pc:sldMk cId="2188721311" sldId="267"/>
            <ac:spMk id="36" creationId="{4B80B436-093C-EDAB-9CB6-4FE8B0A999EF}"/>
          </ac:spMkLst>
        </pc:spChg>
        <pc:spChg chg="add mod">
          <ac:chgData name="종우 최" userId="10058143dbe91bc7" providerId="LiveId" clId="{8A714F96-C067-400D-A68B-BC73B8D504AF}" dt="2024-07-04T15:36:09.680" v="6596" actId="207"/>
          <ac:spMkLst>
            <pc:docMk/>
            <pc:sldMk cId="2188721311" sldId="267"/>
            <ac:spMk id="37" creationId="{1545771B-5FEC-9726-EBFC-1404BCD1A8C5}"/>
          </ac:spMkLst>
        </pc:spChg>
        <pc:spChg chg="add mod">
          <ac:chgData name="종우 최" userId="10058143dbe91bc7" providerId="LiveId" clId="{8A714F96-C067-400D-A68B-BC73B8D504AF}" dt="2024-07-04T15:36:49.354" v="6626" actId="20577"/>
          <ac:spMkLst>
            <pc:docMk/>
            <pc:sldMk cId="2188721311" sldId="267"/>
            <ac:spMk id="38" creationId="{67B28633-B4CA-2CC5-5560-791AE2C23F55}"/>
          </ac:spMkLst>
        </pc:spChg>
        <pc:spChg chg="add mod">
          <ac:chgData name="종우 최" userId="10058143dbe91bc7" providerId="LiveId" clId="{8A714F96-C067-400D-A68B-BC73B8D504AF}" dt="2024-07-04T15:37:03.898" v="6632" actId="14100"/>
          <ac:spMkLst>
            <pc:docMk/>
            <pc:sldMk cId="2188721311" sldId="267"/>
            <ac:spMk id="39" creationId="{CEAFFD52-B6A1-45DF-041B-23C7947C2A26}"/>
          </ac:spMkLst>
        </pc:spChg>
        <pc:spChg chg="add del mod">
          <ac:chgData name="종우 최" userId="10058143dbe91bc7" providerId="LiveId" clId="{8A714F96-C067-400D-A68B-BC73B8D504AF}" dt="2024-07-04T15:37:52.640" v="6641" actId="21"/>
          <ac:spMkLst>
            <pc:docMk/>
            <pc:sldMk cId="2188721311" sldId="267"/>
            <ac:spMk id="40" creationId="{619A0A03-4E51-7476-A44D-D5E4DF6325DB}"/>
          </ac:spMkLst>
        </pc:spChg>
        <pc:spChg chg="add mod">
          <ac:chgData name="종우 최" userId="10058143dbe91bc7" providerId="LiveId" clId="{8A714F96-C067-400D-A68B-BC73B8D504AF}" dt="2024-07-04T15:38:00.244" v="6643" actId="1076"/>
          <ac:spMkLst>
            <pc:docMk/>
            <pc:sldMk cId="2188721311" sldId="267"/>
            <ac:spMk id="41" creationId="{FBA156FE-9AD9-F0E2-FC36-3AC3F0F6F028}"/>
          </ac:spMkLst>
        </pc:spChg>
        <pc:graphicFrameChg chg="del">
          <ac:chgData name="종우 최" userId="10058143dbe91bc7" providerId="LiveId" clId="{8A714F96-C067-400D-A68B-BC73B8D504AF}" dt="2024-07-04T15:34:11.228" v="6506" actId="21"/>
          <ac:graphicFrameMkLst>
            <pc:docMk/>
            <pc:sldMk cId="2188721311" sldId="267"/>
            <ac:graphicFrameMk id="20" creationId="{432A4576-7562-EDF8-DC2A-72AFD862BDEC}"/>
          </ac:graphicFrameMkLst>
        </pc:graphicFrameChg>
      </pc:sldChg>
      <pc:sldChg chg="addSp modSp add mod">
        <pc:chgData name="종우 최" userId="10058143dbe91bc7" providerId="LiveId" clId="{8A714F96-C067-400D-A68B-BC73B8D504AF}" dt="2024-07-08T15:10:54.412" v="10209" actId="14100"/>
        <pc:sldMkLst>
          <pc:docMk/>
          <pc:sldMk cId="1683824860" sldId="268"/>
        </pc:sldMkLst>
        <pc:spChg chg="mod">
          <ac:chgData name="종우 최" userId="10058143dbe91bc7" providerId="LiveId" clId="{8A714F96-C067-400D-A68B-BC73B8D504AF}" dt="2024-07-04T15:49:55.403" v="7574" actId="20577"/>
          <ac:spMkLst>
            <pc:docMk/>
            <pc:sldMk cId="1683824860" sldId="268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4T15:47:37.219" v="7369" actId="20577"/>
          <ac:spMkLst>
            <pc:docMk/>
            <pc:sldMk cId="1683824860" sldId="268"/>
            <ac:spMk id="19" creationId="{1C9AC6B0-2074-CBCD-07A1-63330FE8D8EA}"/>
          </ac:spMkLst>
        </pc:spChg>
        <pc:spChg chg="add mod">
          <ac:chgData name="종우 최" userId="10058143dbe91bc7" providerId="LiveId" clId="{8A714F96-C067-400D-A68B-BC73B8D504AF}" dt="2024-07-04T15:47:50.542" v="7376" actId="20577"/>
          <ac:spMkLst>
            <pc:docMk/>
            <pc:sldMk cId="1683824860" sldId="268"/>
            <ac:spMk id="27" creationId="{1C1708E8-8E87-ADB8-BB3F-EDBEEA364C3B}"/>
          </ac:spMkLst>
        </pc:spChg>
        <pc:spChg chg="mod">
          <ac:chgData name="종우 최" userId="10058143dbe91bc7" providerId="LiveId" clId="{8A714F96-C067-400D-A68B-BC73B8D504AF}" dt="2024-07-04T15:41:31.369" v="7034" actId="20577"/>
          <ac:spMkLst>
            <pc:docMk/>
            <pc:sldMk cId="1683824860" sldId="268"/>
            <ac:spMk id="28" creationId="{D5D7B238-57B5-A05C-D7E5-42D9EEA8E61F}"/>
          </ac:spMkLst>
        </pc:spChg>
        <pc:spChg chg="add mod">
          <ac:chgData name="종우 최" userId="10058143dbe91bc7" providerId="LiveId" clId="{8A714F96-C067-400D-A68B-BC73B8D504AF}" dt="2024-07-08T15:10:54.412" v="10209" actId="14100"/>
          <ac:spMkLst>
            <pc:docMk/>
            <pc:sldMk cId="1683824860" sldId="268"/>
            <ac:spMk id="30" creationId="{4C874344-B4D7-5516-0E31-A86C25E43BBF}"/>
          </ac:spMkLst>
        </pc:spChg>
        <pc:graphicFrameChg chg="modGraphic">
          <ac:chgData name="종우 최" userId="10058143dbe91bc7" providerId="LiveId" clId="{8A714F96-C067-400D-A68B-BC73B8D504AF}" dt="2024-07-04T16:07:27.998" v="8527" actId="20577"/>
          <ac:graphicFrameMkLst>
            <pc:docMk/>
            <pc:sldMk cId="1683824860" sldId="268"/>
            <ac:graphicFrameMk id="20" creationId="{432A4576-7562-EDF8-DC2A-72AFD862BDEC}"/>
          </ac:graphicFrameMkLst>
        </pc:graphicFrameChg>
      </pc:sldChg>
      <pc:sldChg chg="addSp delSp modSp add mod">
        <pc:chgData name="종우 최" userId="10058143dbe91bc7" providerId="LiveId" clId="{8A714F96-C067-400D-A68B-BC73B8D504AF}" dt="2024-07-04T16:07:04.127" v="8518" actId="1076"/>
        <pc:sldMkLst>
          <pc:docMk/>
          <pc:sldMk cId="2958555887" sldId="269"/>
        </pc:sldMkLst>
        <pc:spChg chg="mod">
          <ac:chgData name="종우 최" userId="10058143dbe91bc7" providerId="LiveId" clId="{8A714F96-C067-400D-A68B-BC73B8D504AF}" dt="2024-07-04T15:55:15.223" v="8002" actId="20577"/>
          <ac:spMkLst>
            <pc:docMk/>
            <pc:sldMk cId="2958555887" sldId="269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4T15:50:36.715" v="7632" actId="1076"/>
          <ac:spMkLst>
            <pc:docMk/>
            <pc:sldMk cId="2958555887" sldId="269"/>
            <ac:spMk id="19" creationId="{1C9AC6B0-2074-CBCD-07A1-63330FE8D8EA}"/>
          </ac:spMkLst>
        </pc:spChg>
        <pc:spChg chg="add mod">
          <ac:chgData name="종우 최" userId="10058143dbe91bc7" providerId="LiveId" clId="{8A714F96-C067-400D-A68B-BC73B8D504AF}" dt="2024-07-04T15:50:58.076" v="7680" actId="1076"/>
          <ac:spMkLst>
            <pc:docMk/>
            <pc:sldMk cId="2958555887" sldId="269"/>
            <ac:spMk id="20" creationId="{59E8089D-10F3-62CA-D2F4-43DAF24050B5}"/>
          </ac:spMkLst>
        </pc:spChg>
        <pc:spChg chg="add mod">
          <ac:chgData name="종우 최" userId="10058143dbe91bc7" providerId="LiveId" clId="{8A714F96-C067-400D-A68B-BC73B8D504AF}" dt="2024-07-04T15:51:12.833" v="7686" actId="207"/>
          <ac:spMkLst>
            <pc:docMk/>
            <pc:sldMk cId="2958555887" sldId="269"/>
            <ac:spMk id="21" creationId="{AB2242F1-94E9-D9C3-95CF-FB6C085BB996}"/>
          </ac:spMkLst>
        </pc:spChg>
        <pc:spChg chg="add mod">
          <ac:chgData name="종우 최" userId="10058143dbe91bc7" providerId="LiveId" clId="{8A714F96-C067-400D-A68B-BC73B8D504AF}" dt="2024-07-04T15:53:12.846" v="7748" actId="20577"/>
          <ac:spMkLst>
            <pc:docMk/>
            <pc:sldMk cId="2958555887" sldId="269"/>
            <ac:spMk id="22" creationId="{3D36D7E3-CFDD-A526-50DE-242D2C127259}"/>
          </ac:spMkLst>
        </pc:spChg>
        <pc:spChg chg="add del">
          <ac:chgData name="종우 최" userId="10058143dbe91bc7" providerId="LiveId" clId="{8A714F96-C067-400D-A68B-BC73B8D504AF}" dt="2024-07-04T15:55:29.699" v="8004" actId="21"/>
          <ac:spMkLst>
            <pc:docMk/>
            <pc:sldMk cId="2958555887" sldId="269"/>
            <ac:spMk id="23" creationId="{67CAACE3-CCC8-B548-0105-648CD628E146}"/>
          </ac:spMkLst>
        </pc:spChg>
        <pc:spChg chg="add mod">
          <ac:chgData name="종우 최" userId="10058143dbe91bc7" providerId="LiveId" clId="{8A714F96-C067-400D-A68B-BC73B8D504AF}" dt="2024-07-04T15:55:51.416" v="8039" actId="1076"/>
          <ac:spMkLst>
            <pc:docMk/>
            <pc:sldMk cId="2958555887" sldId="269"/>
            <ac:spMk id="24" creationId="{5614552F-B67F-29DE-D2BC-01B1759429A6}"/>
          </ac:spMkLst>
        </pc:spChg>
        <pc:spChg chg="add mod">
          <ac:chgData name="종우 최" userId="10058143dbe91bc7" providerId="LiveId" clId="{8A714F96-C067-400D-A68B-BC73B8D504AF}" dt="2024-07-04T15:55:52.883" v="8040" actId="1076"/>
          <ac:spMkLst>
            <pc:docMk/>
            <pc:sldMk cId="2958555887" sldId="269"/>
            <ac:spMk id="25" creationId="{4CB55A66-65A8-D5B6-7D1E-0F23D852BFF6}"/>
          </ac:spMkLst>
        </pc:spChg>
        <pc:spChg chg="mod">
          <ac:chgData name="종우 최" userId="10058143dbe91bc7" providerId="LiveId" clId="{8A714F96-C067-400D-A68B-BC73B8D504AF}" dt="2024-07-04T15:50:34.745" v="7631" actId="1076"/>
          <ac:spMkLst>
            <pc:docMk/>
            <pc:sldMk cId="2958555887" sldId="269"/>
            <ac:spMk id="27" creationId="{A061A753-7BD1-9909-F35C-E45C23633943}"/>
          </ac:spMkLst>
        </pc:spChg>
        <pc:spChg chg="mod">
          <ac:chgData name="종우 최" userId="10058143dbe91bc7" providerId="LiveId" clId="{8A714F96-C067-400D-A68B-BC73B8D504AF}" dt="2024-07-04T15:50:23.566" v="7616" actId="20577"/>
          <ac:spMkLst>
            <pc:docMk/>
            <pc:sldMk cId="2958555887" sldId="269"/>
            <ac:spMk id="28" creationId="{D5D7B238-57B5-A05C-D7E5-42D9EEA8E61F}"/>
          </ac:spMkLst>
        </pc:spChg>
        <pc:spChg chg="mod">
          <ac:chgData name="종우 최" userId="10058143dbe91bc7" providerId="LiveId" clId="{8A714F96-C067-400D-A68B-BC73B8D504AF}" dt="2024-07-04T15:51:25.033" v="7707" actId="20577"/>
          <ac:spMkLst>
            <pc:docMk/>
            <pc:sldMk cId="2958555887" sldId="269"/>
            <ac:spMk id="30" creationId="{070B9071-3543-6EF6-1F3B-038B7E27B7D0}"/>
          </ac:spMkLst>
        </pc:spChg>
        <pc:spChg chg="del mod">
          <ac:chgData name="종우 최" userId="10058143dbe91bc7" providerId="LiveId" clId="{8A714F96-C067-400D-A68B-BC73B8D504AF}" dt="2024-07-04T15:51:59.415" v="7727"/>
          <ac:spMkLst>
            <pc:docMk/>
            <pc:sldMk cId="2958555887" sldId="269"/>
            <ac:spMk id="31" creationId="{5D615FDD-F27C-82A5-16A5-3A9E085AE626}"/>
          </ac:spMkLst>
        </pc:spChg>
        <pc:spChg chg="mod">
          <ac:chgData name="종우 최" userId="10058143dbe91bc7" providerId="LiveId" clId="{8A714F96-C067-400D-A68B-BC73B8D504AF}" dt="2024-07-04T16:07:01.274" v="8517" actId="14100"/>
          <ac:spMkLst>
            <pc:docMk/>
            <pc:sldMk cId="2958555887" sldId="269"/>
            <ac:spMk id="32" creationId="{8094A723-61DE-74E2-1E2B-F30A4CB9B92E}"/>
          </ac:spMkLst>
        </pc:spChg>
        <pc:spChg chg="mod">
          <ac:chgData name="종우 최" userId="10058143dbe91bc7" providerId="LiveId" clId="{8A714F96-C067-400D-A68B-BC73B8D504AF}" dt="2024-07-04T15:51:15.064" v="7687" actId="1076"/>
          <ac:spMkLst>
            <pc:docMk/>
            <pc:sldMk cId="2958555887" sldId="269"/>
            <ac:spMk id="33" creationId="{36293528-7F5A-BD51-B71E-37A1C507F5A0}"/>
          </ac:spMkLst>
        </pc:spChg>
        <pc:spChg chg="mod">
          <ac:chgData name="종우 최" userId="10058143dbe91bc7" providerId="LiveId" clId="{8A714F96-C067-400D-A68B-BC73B8D504AF}" dt="2024-07-04T16:06:58.976" v="8516" actId="1076"/>
          <ac:spMkLst>
            <pc:docMk/>
            <pc:sldMk cId="2958555887" sldId="269"/>
            <ac:spMk id="37" creationId="{1545771B-5FEC-9726-EBFC-1404BCD1A8C5}"/>
          </ac:spMkLst>
        </pc:spChg>
        <pc:spChg chg="del mod">
          <ac:chgData name="종우 최" userId="10058143dbe91bc7" providerId="LiveId" clId="{8A714F96-C067-400D-A68B-BC73B8D504AF}" dt="2024-07-04T15:51:59.415" v="7729"/>
          <ac:spMkLst>
            <pc:docMk/>
            <pc:sldMk cId="2958555887" sldId="269"/>
            <ac:spMk id="38" creationId="{67B28633-B4CA-2CC5-5560-791AE2C23F55}"/>
          </ac:spMkLst>
        </pc:spChg>
        <pc:spChg chg="mod">
          <ac:chgData name="종우 최" userId="10058143dbe91bc7" providerId="LiveId" clId="{8A714F96-C067-400D-A68B-BC73B8D504AF}" dt="2024-07-04T16:07:04.127" v="8518" actId="1076"/>
          <ac:spMkLst>
            <pc:docMk/>
            <pc:sldMk cId="2958555887" sldId="269"/>
            <ac:spMk id="39" creationId="{CEAFFD52-B6A1-45DF-041B-23C7947C2A26}"/>
          </ac:spMkLst>
        </pc:spChg>
        <pc:spChg chg="mod">
          <ac:chgData name="종우 최" userId="10058143dbe91bc7" providerId="LiveId" clId="{8A714F96-C067-400D-A68B-BC73B8D504AF}" dt="2024-07-04T15:55:56.768" v="8042" actId="1076"/>
          <ac:spMkLst>
            <pc:docMk/>
            <pc:sldMk cId="2958555887" sldId="269"/>
            <ac:spMk id="41" creationId="{FBA156FE-9AD9-F0E2-FC36-3AC3F0F6F028}"/>
          </ac:spMkLst>
        </pc:spChg>
      </pc:sldChg>
      <pc:sldChg chg="addSp delSp modSp add mod">
        <pc:chgData name="종우 최" userId="10058143dbe91bc7" providerId="LiveId" clId="{8A714F96-C067-400D-A68B-BC73B8D504AF}" dt="2024-07-04T16:04:53.396" v="8479"/>
        <pc:sldMkLst>
          <pc:docMk/>
          <pc:sldMk cId="1254131168" sldId="270"/>
        </pc:sldMkLst>
        <pc:spChg chg="mod">
          <ac:chgData name="종우 최" userId="10058143dbe91bc7" providerId="LiveId" clId="{8A714F96-C067-400D-A68B-BC73B8D504AF}" dt="2024-07-04T16:04:53.396" v="8479"/>
          <ac:spMkLst>
            <pc:docMk/>
            <pc:sldMk cId="1254131168" sldId="270"/>
            <ac:spMk id="2" creationId="{5941DABC-A88C-80D0-93A7-95E5BBFE7EDB}"/>
          </ac:spMkLst>
        </pc:spChg>
        <pc:spChg chg="del">
          <ac:chgData name="종우 최" userId="10058143dbe91bc7" providerId="LiveId" clId="{8A714F96-C067-400D-A68B-BC73B8D504AF}" dt="2024-07-04T15:56:40.345" v="8071" actId="21"/>
          <ac:spMkLst>
            <pc:docMk/>
            <pc:sldMk cId="1254131168" sldId="270"/>
            <ac:spMk id="19" creationId="{1C9AC6B0-2074-CBCD-07A1-63330FE8D8EA}"/>
          </ac:spMkLst>
        </pc:spChg>
        <pc:spChg chg="del">
          <ac:chgData name="종우 최" userId="10058143dbe91bc7" providerId="LiveId" clId="{8A714F96-C067-400D-A68B-BC73B8D504AF}" dt="2024-07-04T15:57:34.775" v="8130" actId="478"/>
          <ac:spMkLst>
            <pc:docMk/>
            <pc:sldMk cId="1254131168" sldId="270"/>
            <ac:spMk id="21" creationId="{703C428D-B4A2-D01F-073F-0AD2E4AA1B64}"/>
          </ac:spMkLst>
        </pc:spChg>
        <pc:spChg chg="del">
          <ac:chgData name="종우 최" userId="10058143dbe91bc7" providerId="LiveId" clId="{8A714F96-C067-400D-A68B-BC73B8D504AF}" dt="2024-07-04T15:57:35.269" v="8131" actId="478"/>
          <ac:spMkLst>
            <pc:docMk/>
            <pc:sldMk cId="1254131168" sldId="270"/>
            <ac:spMk id="22" creationId="{3E7F9030-BCB1-828B-E603-2046BF891B13}"/>
          </ac:spMkLst>
        </pc:spChg>
        <pc:spChg chg="del">
          <ac:chgData name="종우 최" userId="10058143dbe91bc7" providerId="LiveId" clId="{8A714F96-C067-400D-A68B-BC73B8D504AF}" dt="2024-07-04T15:57:37.597" v="8132" actId="478"/>
          <ac:spMkLst>
            <pc:docMk/>
            <pc:sldMk cId="1254131168" sldId="270"/>
            <ac:spMk id="23" creationId="{24432A25-10BE-5C3C-8582-EC2633D32071}"/>
          </ac:spMkLst>
        </pc:spChg>
        <pc:spChg chg="del">
          <ac:chgData name="종우 최" userId="10058143dbe91bc7" providerId="LiveId" clId="{8A714F96-C067-400D-A68B-BC73B8D504AF}" dt="2024-07-04T15:57:39.026" v="8133" actId="478"/>
          <ac:spMkLst>
            <pc:docMk/>
            <pc:sldMk cId="1254131168" sldId="270"/>
            <ac:spMk id="24" creationId="{F2694995-97F0-5B3E-7DF1-002CC93A4C3C}"/>
          </ac:spMkLst>
        </pc:spChg>
        <pc:spChg chg="del">
          <ac:chgData name="종우 최" userId="10058143dbe91bc7" providerId="LiveId" clId="{8A714F96-C067-400D-A68B-BC73B8D504AF}" dt="2024-07-04T15:57:39.797" v="8134" actId="478"/>
          <ac:spMkLst>
            <pc:docMk/>
            <pc:sldMk cId="1254131168" sldId="270"/>
            <ac:spMk id="25" creationId="{1B26A57A-8EB5-C475-7B13-6FD07D7C72D8}"/>
          </ac:spMkLst>
        </pc:spChg>
        <pc:spChg chg="del">
          <ac:chgData name="종우 최" userId="10058143dbe91bc7" providerId="LiveId" clId="{8A714F96-C067-400D-A68B-BC73B8D504AF}" dt="2024-07-04T15:57:41.038" v="8135" actId="478"/>
          <ac:spMkLst>
            <pc:docMk/>
            <pc:sldMk cId="1254131168" sldId="270"/>
            <ac:spMk id="26" creationId="{0E11A46B-C498-FDFD-B5CD-F9E2BAF59CDD}"/>
          </ac:spMkLst>
        </pc:spChg>
        <pc:spChg chg="mod">
          <ac:chgData name="종우 최" userId="10058143dbe91bc7" providerId="LiveId" clId="{8A714F96-C067-400D-A68B-BC73B8D504AF}" dt="2024-07-04T16:04:44.940" v="8478" actId="1076"/>
          <ac:spMkLst>
            <pc:docMk/>
            <pc:sldMk cId="1254131168" sldId="270"/>
            <ac:spMk id="27" creationId="{1C1708E8-8E87-ADB8-BB3F-EDBEEA364C3B}"/>
          </ac:spMkLst>
        </pc:spChg>
        <pc:spChg chg="mod">
          <ac:chgData name="종우 최" userId="10058143dbe91bc7" providerId="LiveId" clId="{8A714F96-C067-400D-A68B-BC73B8D504AF}" dt="2024-07-04T15:56:31.255" v="8070" actId="20577"/>
          <ac:spMkLst>
            <pc:docMk/>
            <pc:sldMk cId="1254131168" sldId="270"/>
            <ac:spMk id="28" creationId="{D5D7B238-57B5-A05C-D7E5-42D9EEA8E61F}"/>
          </ac:spMkLst>
        </pc:spChg>
        <pc:spChg chg="mod">
          <ac:chgData name="종우 최" userId="10058143dbe91bc7" providerId="LiveId" clId="{8A714F96-C067-400D-A68B-BC73B8D504AF}" dt="2024-07-04T15:56:47.999" v="8075" actId="14100"/>
          <ac:spMkLst>
            <pc:docMk/>
            <pc:sldMk cId="1254131168" sldId="270"/>
            <ac:spMk id="30" creationId="{4C874344-B4D7-5516-0E31-A86C25E43BBF}"/>
          </ac:spMkLst>
        </pc:spChg>
        <pc:spChg chg="add mod">
          <ac:chgData name="종우 최" userId="10058143dbe91bc7" providerId="LiveId" clId="{8A714F96-C067-400D-A68B-BC73B8D504AF}" dt="2024-07-04T15:58:26.181" v="8251"/>
          <ac:spMkLst>
            <pc:docMk/>
            <pc:sldMk cId="1254131168" sldId="270"/>
            <ac:spMk id="31" creationId="{1C9AC6B0-2074-CBCD-07A1-63330FE8D8EA}"/>
          </ac:spMkLst>
        </pc:spChg>
        <pc:spChg chg="add mod">
          <ac:chgData name="종우 최" userId="10058143dbe91bc7" providerId="LiveId" clId="{8A714F96-C067-400D-A68B-BC73B8D504AF}" dt="2024-07-04T15:58:52.120" v="8262" actId="1076"/>
          <ac:spMkLst>
            <pc:docMk/>
            <pc:sldMk cId="1254131168" sldId="270"/>
            <ac:spMk id="32" creationId="{6558C6C9-3351-2130-2DD2-616AB8C4CC17}"/>
          </ac:spMkLst>
        </pc:spChg>
        <pc:spChg chg="add mod">
          <ac:chgData name="종우 최" userId="10058143dbe91bc7" providerId="LiveId" clId="{8A714F96-C067-400D-A68B-BC73B8D504AF}" dt="2024-07-04T15:58:45.904" v="8259" actId="1076"/>
          <ac:spMkLst>
            <pc:docMk/>
            <pc:sldMk cId="1254131168" sldId="270"/>
            <ac:spMk id="33" creationId="{A69B0C6E-F027-9B91-0AE9-DA5750610709}"/>
          </ac:spMkLst>
        </pc:spChg>
        <pc:spChg chg="add mod">
          <ac:chgData name="종우 최" userId="10058143dbe91bc7" providerId="LiveId" clId="{8A714F96-C067-400D-A68B-BC73B8D504AF}" dt="2024-07-04T15:58:53.339" v="8263" actId="1076"/>
          <ac:spMkLst>
            <pc:docMk/>
            <pc:sldMk cId="1254131168" sldId="270"/>
            <ac:spMk id="36" creationId="{982C6565-4C3D-5B39-0CE4-883C3E816152}"/>
          </ac:spMkLst>
        </pc:spChg>
        <pc:spChg chg="add mod">
          <ac:chgData name="종우 최" userId="10058143dbe91bc7" providerId="LiveId" clId="{8A714F96-C067-400D-A68B-BC73B8D504AF}" dt="2024-07-04T15:58:42.599" v="8257" actId="1076"/>
          <ac:spMkLst>
            <pc:docMk/>
            <pc:sldMk cId="1254131168" sldId="270"/>
            <ac:spMk id="37" creationId="{8D466513-AE93-954B-8A77-72C0FB9EB33A}"/>
          </ac:spMkLst>
        </pc:spChg>
        <pc:spChg chg="add mod">
          <ac:chgData name="종우 최" userId="10058143dbe91bc7" providerId="LiveId" clId="{8A714F96-C067-400D-A68B-BC73B8D504AF}" dt="2024-07-04T15:58:50.424" v="8261" actId="1076"/>
          <ac:spMkLst>
            <pc:docMk/>
            <pc:sldMk cId="1254131168" sldId="270"/>
            <ac:spMk id="38" creationId="{03A27B8E-E850-878D-0F30-828B8606469B}"/>
          </ac:spMkLst>
        </pc:spChg>
        <pc:graphicFrameChg chg="modGraphic">
          <ac:chgData name="종우 최" userId="10058143dbe91bc7" providerId="LiveId" clId="{8A714F96-C067-400D-A68B-BC73B8D504AF}" dt="2024-07-04T15:58:36.004" v="8256" actId="14734"/>
          <ac:graphicFrameMkLst>
            <pc:docMk/>
            <pc:sldMk cId="1254131168" sldId="270"/>
            <ac:graphicFrameMk id="20" creationId="{432A4576-7562-EDF8-DC2A-72AFD862BDEC}"/>
          </ac:graphicFrameMkLst>
        </pc:graphicFrameChg>
      </pc:sldChg>
      <pc:sldChg chg="addSp delSp modSp add mod">
        <pc:chgData name="종우 최" userId="10058143dbe91bc7" providerId="LiveId" clId="{8A714F96-C067-400D-A68B-BC73B8D504AF}" dt="2024-07-04T16:04:58.898" v="8480"/>
        <pc:sldMkLst>
          <pc:docMk/>
          <pc:sldMk cId="2014833646" sldId="271"/>
        </pc:sldMkLst>
        <pc:spChg chg="mod">
          <ac:chgData name="종우 최" userId="10058143dbe91bc7" providerId="LiveId" clId="{8A714F96-C067-400D-A68B-BC73B8D504AF}" dt="2024-07-04T16:04:58.898" v="8480"/>
          <ac:spMkLst>
            <pc:docMk/>
            <pc:sldMk cId="2014833646" sldId="271"/>
            <ac:spMk id="2" creationId="{5941DABC-A88C-80D0-93A7-95E5BBFE7EDB}"/>
          </ac:spMkLst>
        </pc:spChg>
        <pc:spChg chg="add mod">
          <ac:chgData name="종우 최" userId="10058143dbe91bc7" providerId="LiveId" clId="{8A714F96-C067-400D-A68B-BC73B8D504AF}" dt="2024-07-04T16:01:47.231" v="8414" actId="1076"/>
          <ac:spMkLst>
            <pc:docMk/>
            <pc:sldMk cId="2014833646" sldId="271"/>
            <ac:spMk id="19" creationId="{45436FA3-4843-A475-AB14-ADFE4B66F396}"/>
          </ac:spMkLst>
        </pc:spChg>
        <pc:spChg chg="add mod">
          <ac:chgData name="종우 최" userId="10058143dbe91bc7" providerId="LiveId" clId="{8A714F96-C067-400D-A68B-BC73B8D504AF}" dt="2024-07-04T16:01:43.460" v="8413" actId="1076"/>
          <ac:spMkLst>
            <pc:docMk/>
            <pc:sldMk cId="2014833646" sldId="271"/>
            <ac:spMk id="21" creationId="{108D36F6-D7E3-A204-4AE8-352F250A9B5F}"/>
          </ac:spMkLst>
        </pc:spChg>
        <pc:spChg chg="add mod">
          <ac:chgData name="종우 최" userId="10058143dbe91bc7" providerId="LiveId" clId="{8A714F96-C067-400D-A68B-BC73B8D504AF}" dt="2024-07-04T16:03:44.918" v="8458" actId="1076"/>
          <ac:spMkLst>
            <pc:docMk/>
            <pc:sldMk cId="2014833646" sldId="271"/>
            <ac:spMk id="22" creationId="{A9F602B1-26A8-1FD2-A1E0-1C505282E521}"/>
          </ac:spMkLst>
        </pc:spChg>
        <pc:spChg chg="add mod">
          <ac:chgData name="종우 최" userId="10058143dbe91bc7" providerId="LiveId" clId="{8A714F96-C067-400D-A68B-BC73B8D504AF}" dt="2024-07-04T16:04:03.426" v="8461" actId="1076"/>
          <ac:spMkLst>
            <pc:docMk/>
            <pc:sldMk cId="2014833646" sldId="271"/>
            <ac:spMk id="25" creationId="{09B6557E-18AB-BF61-282B-8437FE351BD9}"/>
          </ac:spMkLst>
        </pc:spChg>
        <pc:spChg chg="add mod">
          <ac:chgData name="종우 최" userId="10058143dbe91bc7" providerId="LiveId" clId="{8A714F96-C067-400D-A68B-BC73B8D504AF}" dt="2024-07-04T16:04:05.216" v="8462" actId="1076"/>
          <ac:spMkLst>
            <pc:docMk/>
            <pc:sldMk cId="2014833646" sldId="271"/>
            <ac:spMk id="26" creationId="{4E1B7A7C-A96B-034C-4797-F7A2F1E6CA11}"/>
          </ac:spMkLst>
        </pc:spChg>
        <pc:spChg chg="del">
          <ac:chgData name="종우 최" userId="10058143dbe91bc7" providerId="LiveId" clId="{8A714F96-C067-400D-A68B-BC73B8D504AF}" dt="2024-07-04T16:00:52.768" v="8393" actId="21"/>
          <ac:spMkLst>
            <pc:docMk/>
            <pc:sldMk cId="2014833646" sldId="271"/>
            <ac:spMk id="27" creationId="{1C1708E8-8E87-ADB8-BB3F-EDBEEA364C3B}"/>
          </ac:spMkLst>
        </pc:spChg>
        <pc:spChg chg="mod">
          <ac:chgData name="종우 최" userId="10058143dbe91bc7" providerId="LiveId" clId="{8A714F96-C067-400D-A68B-BC73B8D504AF}" dt="2024-07-04T16:00:44.006" v="8388" actId="20577"/>
          <ac:spMkLst>
            <pc:docMk/>
            <pc:sldMk cId="2014833646" sldId="271"/>
            <ac:spMk id="28" creationId="{D5D7B238-57B5-A05C-D7E5-42D9EEA8E61F}"/>
          </ac:spMkLst>
        </pc:spChg>
        <pc:spChg chg="del">
          <ac:chgData name="종우 최" userId="10058143dbe91bc7" providerId="LiveId" clId="{8A714F96-C067-400D-A68B-BC73B8D504AF}" dt="2024-07-04T16:00:45.484" v="8389" actId="21"/>
          <ac:spMkLst>
            <pc:docMk/>
            <pc:sldMk cId="2014833646" sldId="271"/>
            <ac:spMk id="29" creationId="{278DE157-B81E-B093-0A30-AA5B77AAA448}"/>
          </ac:spMkLst>
        </pc:spChg>
        <pc:spChg chg="del">
          <ac:chgData name="종우 최" userId="10058143dbe91bc7" providerId="LiveId" clId="{8A714F96-C067-400D-A68B-BC73B8D504AF}" dt="2024-07-04T16:00:51.497" v="8392" actId="21"/>
          <ac:spMkLst>
            <pc:docMk/>
            <pc:sldMk cId="2014833646" sldId="271"/>
            <ac:spMk id="30" creationId="{4C874344-B4D7-5516-0E31-A86C25E43BBF}"/>
          </ac:spMkLst>
        </pc:spChg>
        <pc:spChg chg="add mod">
          <ac:chgData name="종우 최" userId="10058143dbe91bc7" providerId="LiveId" clId="{8A714F96-C067-400D-A68B-BC73B8D504AF}" dt="2024-07-04T16:03:44.887" v="8457" actId="20577"/>
          <ac:spMkLst>
            <pc:docMk/>
            <pc:sldMk cId="2014833646" sldId="271"/>
            <ac:spMk id="31" creationId="{96FA930D-27D0-AA82-1D2E-AF90E7204175}"/>
          </ac:spMkLst>
        </pc:spChg>
        <pc:spChg chg="del">
          <ac:chgData name="종우 최" userId="10058143dbe91bc7" providerId="LiveId" clId="{8A714F96-C067-400D-A68B-BC73B8D504AF}" dt="2024-07-04T16:01:00.557" v="8397" actId="478"/>
          <ac:spMkLst>
            <pc:docMk/>
            <pc:sldMk cId="2014833646" sldId="271"/>
            <ac:spMk id="32" creationId="{6558C6C9-3351-2130-2DD2-616AB8C4CC17}"/>
          </ac:spMkLst>
        </pc:spChg>
        <pc:spChg chg="del">
          <ac:chgData name="종우 최" userId="10058143dbe91bc7" providerId="LiveId" clId="{8A714F96-C067-400D-A68B-BC73B8D504AF}" dt="2024-07-04T16:00:59.882" v="8396" actId="478"/>
          <ac:spMkLst>
            <pc:docMk/>
            <pc:sldMk cId="2014833646" sldId="271"/>
            <ac:spMk id="33" creationId="{A69B0C6E-F027-9B91-0AE9-DA5750610709}"/>
          </ac:spMkLst>
        </pc:spChg>
        <pc:spChg chg="del">
          <ac:chgData name="종우 최" userId="10058143dbe91bc7" providerId="LiveId" clId="{8A714F96-C067-400D-A68B-BC73B8D504AF}" dt="2024-07-04T16:00:46.868" v="8390" actId="21"/>
          <ac:spMkLst>
            <pc:docMk/>
            <pc:sldMk cId="2014833646" sldId="271"/>
            <ac:spMk id="34" creationId="{D6239032-F42F-8C78-2684-5F83D04FAFDA}"/>
          </ac:spMkLst>
        </pc:spChg>
        <pc:spChg chg="del">
          <ac:chgData name="종우 최" userId="10058143dbe91bc7" providerId="LiveId" clId="{8A714F96-C067-400D-A68B-BC73B8D504AF}" dt="2024-07-04T16:00:50.068" v="8391" actId="21"/>
          <ac:spMkLst>
            <pc:docMk/>
            <pc:sldMk cId="2014833646" sldId="271"/>
            <ac:spMk id="35" creationId="{8CB4CFFB-8B10-440B-5A03-E74FE1B45929}"/>
          </ac:spMkLst>
        </pc:spChg>
        <pc:spChg chg="del">
          <ac:chgData name="종우 최" userId="10058143dbe91bc7" providerId="LiveId" clId="{8A714F96-C067-400D-A68B-BC73B8D504AF}" dt="2024-07-04T16:01:01.705" v="8399" actId="478"/>
          <ac:spMkLst>
            <pc:docMk/>
            <pc:sldMk cId="2014833646" sldId="271"/>
            <ac:spMk id="36" creationId="{982C6565-4C3D-5B39-0CE4-883C3E816152}"/>
          </ac:spMkLst>
        </pc:spChg>
        <pc:spChg chg="del">
          <ac:chgData name="종우 최" userId="10058143dbe91bc7" providerId="LiveId" clId="{8A714F96-C067-400D-A68B-BC73B8D504AF}" dt="2024-07-04T16:01:02.127" v="8400" actId="478"/>
          <ac:spMkLst>
            <pc:docMk/>
            <pc:sldMk cId="2014833646" sldId="271"/>
            <ac:spMk id="37" creationId="{8D466513-AE93-954B-8A77-72C0FB9EB33A}"/>
          </ac:spMkLst>
        </pc:spChg>
        <pc:spChg chg="del">
          <ac:chgData name="종우 최" userId="10058143dbe91bc7" providerId="LiveId" clId="{8A714F96-C067-400D-A68B-BC73B8D504AF}" dt="2024-07-04T16:01:01.304" v="8398" actId="478"/>
          <ac:spMkLst>
            <pc:docMk/>
            <pc:sldMk cId="2014833646" sldId="271"/>
            <ac:spMk id="38" creationId="{03A27B8E-E850-878D-0F30-828B8606469B}"/>
          </ac:spMkLst>
        </pc:spChg>
        <pc:spChg chg="add mod">
          <ac:chgData name="종우 최" userId="10058143dbe91bc7" providerId="LiveId" clId="{8A714F96-C067-400D-A68B-BC73B8D504AF}" dt="2024-07-04T16:04:20.256" v="8476" actId="20577"/>
          <ac:spMkLst>
            <pc:docMk/>
            <pc:sldMk cId="2014833646" sldId="271"/>
            <ac:spMk id="39" creationId="{0D3FAF4D-3B76-C853-3A61-84770ED3DB1E}"/>
          </ac:spMkLst>
        </pc:spChg>
        <pc:graphicFrameChg chg="del modGraphic">
          <ac:chgData name="종우 최" userId="10058143dbe91bc7" providerId="LiveId" clId="{8A714F96-C067-400D-A68B-BC73B8D504AF}" dt="2024-07-04T16:00:56.852" v="8395" actId="21"/>
          <ac:graphicFrameMkLst>
            <pc:docMk/>
            <pc:sldMk cId="2014833646" sldId="271"/>
            <ac:graphicFrameMk id="20" creationId="{432A4576-7562-EDF8-DC2A-72AFD862BDEC}"/>
          </ac:graphicFrameMkLst>
        </pc:graphicFrameChg>
        <pc:cxnChg chg="add">
          <ac:chgData name="종우 최" userId="10058143dbe91bc7" providerId="LiveId" clId="{8A714F96-C067-400D-A68B-BC73B8D504AF}" dt="2024-07-04T16:03:03.694" v="8416" actId="11529"/>
          <ac:cxnSpMkLst>
            <pc:docMk/>
            <pc:sldMk cId="2014833646" sldId="271"/>
            <ac:cxnSpMk id="24" creationId="{DA378F2D-74DC-054C-363B-8EA0FEBD798A}"/>
          </ac:cxnSpMkLst>
        </pc:cxnChg>
      </pc:sldChg>
      <pc:sldChg chg="addSp delSp modSp add mod">
        <pc:chgData name="종우 최" userId="10058143dbe91bc7" providerId="LiveId" clId="{8A714F96-C067-400D-A68B-BC73B8D504AF}" dt="2024-07-08T14:13:43.808" v="9307" actId="1076"/>
        <pc:sldMkLst>
          <pc:docMk/>
          <pc:sldMk cId="2577768194" sldId="272"/>
        </pc:sldMkLst>
        <pc:spChg chg="mod">
          <ac:chgData name="종우 최" userId="10058143dbe91bc7" providerId="LiveId" clId="{8A714F96-C067-400D-A68B-BC73B8D504AF}" dt="2024-07-08T14:11:12.808" v="9131" actId="20577"/>
          <ac:spMkLst>
            <pc:docMk/>
            <pc:sldMk cId="2577768194" sldId="272"/>
            <ac:spMk id="2" creationId="{5941DABC-A88C-80D0-93A7-95E5BBFE7EDB}"/>
          </ac:spMkLst>
        </pc:spChg>
        <pc:spChg chg="mod">
          <ac:chgData name="종우 최" userId="10058143dbe91bc7" providerId="LiveId" clId="{8A714F96-C067-400D-A68B-BC73B8D504AF}" dt="2024-07-08T14:13:34.998" v="9305" actId="1076"/>
          <ac:spMkLst>
            <pc:docMk/>
            <pc:sldMk cId="2577768194" sldId="272"/>
            <ac:spMk id="20" creationId="{92BC1642-91C2-710B-CAA0-99D0902EB449}"/>
          </ac:spMkLst>
        </pc:spChg>
        <pc:spChg chg="del">
          <ac:chgData name="종우 최" userId="10058143dbe91bc7" providerId="LiveId" clId="{8A714F96-C067-400D-A68B-BC73B8D504AF}" dt="2024-07-08T14:13:38.769" v="9306" actId="21"/>
          <ac:spMkLst>
            <pc:docMk/>
            <pc:sldMk cId="2577768194" sldId="272"/>
            <ac:spMk id="22" creationId="{E7B87CB1-B488-F307-57EF-67178B81E23C}"/>
          </ac:spMkLst>
        </pc:spChg>
        <pc:spChg chg="del mod">
          <ac:chgData name="종우 최" userId="10058143dbe91bc7" providerId="LiveId" clId="{8A714F96-C067-400D-A68B-BC73B8D504AF}" dt="2024-07-08T14:11:00.141" v="9098" actId="21"/>
          <ac:spMkLst>
            <pc:docMk/>
            <pc:sldMk cId="2577768194" sldId="272"/>
            <ac:spMk id="23" creationId="{27385B8D-711D-B485-CC79-5F0B03BF4EFB}"/>
          </ac:spMkLst>
        </pc:spChg>
        <pc:spChg chg="add mod">
          <ac:chgData name="종우 최" userId="10058143dbe91bc7" providerId="LiveId" clId="{8A714F96-C067-400D-A68B-BC73B8D504AF}" dt="2024-07-08T14:11:04.884" v="9109" actId="20577"/>
          <ac:spMkLst>
            <pc:docMk/>
            <pc:sldMk cId="2577768194" sldId="272"/>
            <ac:spMk id="24" creationId="{BE16322E-549B-C77B-2406-9E4658A5AFA6}"/>
          </ac:spMkLst>
        </pc:spChg>
        <pc:spChg chg="add mod">
          <ac:chgData name="종우 최" userId="10058143dbe91bc7" providerId="LiveId" clId="{8A714F96-C067-400D-A68B-BC73B8D504AF}" dt="2024-07-08T14:13:43.808" v="9307" actId="1076"/>
          <ac:spMkLst>
            <pc:docMk/>
            <pc:sldMk cId="2577768194" sldId="272"/>
            <ac:spMk id="25" creationId="{ED7C719C-CCA0-E8E2-82C9-F996F9964456}"/>
          </ac:spMkLst>
        </pc:spChg>
        <pc:spChg chg="mod">
          <ac:chgData name="종우 최" userId="10058143dbe91bc7" providerId="LiveId" clId="{8A714F96-C067-400D-A68B-BC73B8D504AF}" dt="2024-07-08T14:09:15.636" v="9082" actId="20577"/>
          <ac:spMkLst>
            <pc:docMk/>
            <pc:sldMk cId="2577768194" sldId="272"/>
            <ac:spMk id="28" creationId="{D5D7B238-57B5-A05C-D7E5-42D9EEA8E61F}"/>
          </ac:spMkLst>
        </pc:spChg>
        <pc:spChg chg="mod">
          <ac:chgData name="종우 최" userId="10058143dbe91bc7" providerId="LiveId" clId="{8A714F96-C067-400D-A68B-BC73B8D504AF}" dt="2024-07-08T14:11:25.921" v="9143" actId="20577"/>
          <ac:spMkLst>
            <pc:docMk/>
            <pc:sldMk cId="2577768194" sldId="272"/>
            <ac:spMk id="36" creationId="{9A58BCEA-8B3C-E656-072A-59F9EA1D48A3}"/>
          </ac:spMkLst>
        </pc:spChg>
        <pc:spChg chg="mod">
          <ac:chgData name="종우 최" userId="10058143dbe91bc7" providerId="LiveId" clId="{8A714F96-C067-400D-A68B-BC73B8D504AF}" dt="2024-07-08T14:13:33.411" v="9304" actId="20577"/>
          <ac:spMkLst>
            <pc:docMk/>
            <pc:sldMk cId="2577768194" sldId="272"/>
            <ac:spMk id="48" creationId="{ACFC3460-D263-EE0D-66CB-7F8BE279EE31}"/>
          </ac:spMkLst>
        </pc:spChg>
        <pc:spChg chg="mod">
          <ac:chgData name="종우 최" userId="10058143dbe91bc7" providerId="LiveId" clId="{8A714F96-C067-400D-A68B-BC73B8D504AF}" dt="2024-07-08T14:13:25.942" v="9291" actId="20577"/>
          <ac:spMkLst>
            <pc:docMk/>
            <pc:sldMk cId="2577768194" sldId="272"/>
            <ac:spMk id="51" creationId="{275FAF58-5C0C-9565-C722-EB93C1744F9D}"/>
          </ac:spMkLst>
        </pc:spChg>
        <pc:spChg chg="mod">
          <ac:chgData name="종우 최" userId="10058143dbe91bc7" providerId="LiveId" clId="{8A714F96-C067-400D-A68B-BC73B8D504AF}" dt="2024-07-08T14:11:30.498" v="9145" actId="1076"/>
          <ac:spMkLst>
            <pc:docMk/>
            <pc:sldMk cId="2577768194" sldId="272"/>
            <ac:spMk id="57" creationId="{1A931107-2592-C4EE-6065-69DBD5759F37}"/>
          </ac:spMkLst>
        </pc:spChg>
      </pc:sldChg>
      <pc:sldChg chg="modSp add del mod">
        <pc:chgData name="종우 최" userId="10058143dbe91bc7" providerId="LiveId" clId="{8A714F96-C067-400D-A68B-BC73B8D504AF}" dt="2024-07-08T15:01:23.284" v="10051" actId="2696"/>
        <pc:sldMkLst>
          <pc:docMk/>
          <pc:sldMk cId="1151582201" sldId="273"/>
        </pc:sldMkLst>
        <pc:spChg chg="mod">
          <ac:chgData name="종우 최" userId="10058143dbe91bc7" providerId="LiveId" clId="{8A714F96-C067-400D-A68B-BC73B8D504AF}" dt="2024-07-08T14:59:16.679" v="10032" actId="20577"/>
          <ac:spMkLst>
            <pc:docMk/>
            <pc:sldMk cId="1151582201" sldId="273"/>
            <ac:spMk id="20" creationId="{BC0897C0-8E3C-A04D-5758-D23080F4D59B}"/>
          </ac:spMkLst>
        </pc:spChg>
      </pc:sldChg>
      <pc:sldChg chg="add del">
        <pc:chgData name="종우 최" userId="10058143dbe91bc7" providerId="LiveId" clId="{8A714F96-C067-400D-A68B-BC73B8D504AF}" dt="2024-07-08T15:05:14.600" v="10072"/>
        <pc:sldMkLst>
          <pc:docMk/>
          <pc:sldMk cId="1508194914" sldId="273"/>
        </pc:sldMkLst>
      </pc:sldChg>
      <pc:sldChg chg="modSp add mod">
        <pc:chgData name="종우 최" userId="10058143dbe91bc7" providerId="LiveId" clId="{8A714F96-C067-400D-A68B-BC73B8D504AF}" dt="2024-07-08T15:09:20.532" v="10208" actId="20577"/>
        <pc:sldMkLst>
          <pc:docMk/>
          <pc:sldMk cId="2336960835" sldId="273"/>
        </pc:sldMkLst>
        <pc:spChg chg="mod">
          <ac:chgData name="종우 최" userId="10058143dbe91bc7" providerId="LiveId" clId="{8A714F96-C067-400D-A68B-BC73B8D504AF}" dt="2024-07-08T15:09:20.532" v="10208" actId="20577"/>
          <ac:spMkLst>
            <pc:docMk/>
            <pc:sldMk cId="2336960835" sldId="273"/>
            <ac:spMk id="20" creationId="{BC0897C0-8E3C-A04D-5758-D23080F4D59B}"/>
          </ac:spMkLst>
        </pc:spChg>
        <pc:spChg chg="mod">
          <ac:chgData name="종우 최" userId="10058143dbe91bc7" providerId="LiveId" clId="{8A714F96-C067-400D-A68B-BC73B8D504AF}" dt="2024-07-08T15:09:12.527" v="10198" actId="20577"/>
          <ac:spMkLst>
            <pc:docMk/>
            <pc:sldMk cId="2336960835" sldId="273"/>
            <ac:spMk id="28" creationId="{D5D7B238-57B5-A05C-D7E5-42D9EEA8E61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4:56:0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4:55:58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4:55:58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4:55:5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72E5E-8120-48F9-A3FA-07FB8D4110E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C8F2-E291-4A4A-8D54-A0FC41A20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C8F2-E291-4A4A-8D54-A0FC41A20B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4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C8F2-E291-4A4A-8D54-A0FC41A20B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8263-BC10-3D92-BE1C-DB56DFA32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CDD5E-9FEA-4F06-E183-D23923AD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66068-17DC-F6E0-374F-B6878915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ED8A0-B698-0F50-059A-D3F828AE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AF1D5-A787-5095-752F-F1BAE84D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00DA7-B74E-24CB-FF5B-04690228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D434B-279A-16E4-D933-EF97FD9B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76228-31FD-74EC-A716-5B4410E9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5AAC2-E6F8-53D6-3BCC-9951C9C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52423-8B02-5F04-DC6A-25FB1E64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4EB3F-069C-7D26-AA0A-CAE7F95A6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28528-50EA-D348-ABB5-490A3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E998-9C4B-D169-EFFE-07D347D1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F89E4-44F8-298E-0868-3B87BBA8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5AC00-AF8D-B782-51C3-4E90E7DD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8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67BD0-980A-93EA-C991-C5C85FCB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AB7A4-FE6A-8059-7E76-8846CB86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5DF4-1A35-AF33-BFA0-60AB6ED8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97B14-553B-0EFD-DD8D-63BBAFED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B3CD2-8F2C-2EA0-7A39-89BAF6A7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6DCC-DE7B-0E62-2E8A-A78C151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029B7-D001-1D41-73FE-4CB10025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96ED-E637-4FBC-68F5-F72A6C57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848F-DBD3-09F4-FED9-508F716B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1EAD1-CE2C-1423-DA46-2263D9B3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E1BFD-F3BD-3CFB-6171-E92E76A4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99F7B-DAF0-09D8-8E56-D6C52504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8FEB9-A89B-0F85-A97F-8A8C4D82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DF715-0A20-DEBA-87E7-90ACC48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0DD17-3518-1F0B-3500-296EBE24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39D07-9114-CFB4-D583-6BC074DA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7B426-3DD1-508E-2855-3A234968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B5FDD-12D1-03B6-BD26-5D764FB1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41BD9-C646-BF0B-B69B-74A937AB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C8F4A-265B-8AAF-88FD-7F3121636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97259-A4CC-06DF-CA24-DCF8A3698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A5B8C8-077A-8C8F-C0E5-36578EF7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26B12-881C-FE46-75CE-C8323E89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4BA83-C704-7AD2-0D8A-63EBF439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372E3-C036-8145-5F43-2AF4B17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0FF9D-2567-368F-C26E-632A420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0950A0-5E04-8CAF-C8AE-8BE5333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BBB2E-BF20-7065-F6B9-AB127B7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3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0960C-7C33-29A0-3E2D-D23848FA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F5CC-77C4-5965-F474-3AA7E3A7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A28F4-E1F2-FA29-A2E9-110BAFEC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50EB-01C6-11E5-6C24-38C2D7B8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06AC-2F81-DE70-4623-2AA80AE5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C7E54-3010-7949-20D1-B87C68B6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6E436-8274-9FCD-AC55-1E2C38C7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44AAF-7788-8D5B-EA41-536D6AC2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737E5-E058-C0C6-B1D4-29A366C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083E-6842-39FC-C290-B0A42DB7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BD8596-4273-4F23-C6B0-4C841BA33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61D55-F25A-7AB3-5188-9F28218F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28956-638E-FDDC-9C97-41853057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5E16D-7475-9E49-203F-19A258EC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04A28-386A-59BB-B0EF-CEB3416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1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0B467-DA49-273E-C11D-2C2BB0F8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C6F9F-BFC7-B311-7AA4-FC49FFA0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4E64-55A1-AD18-A150-0CB8F4FB6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E9A61-F6D1-47BA-A92E-C5C45956FB4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36095-E887-B621-96E8-03D4BEE5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150BB-E31F-2A71-0ADC-D6B460744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302BC-4FDD-49BD-85AB-EABFFCA88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32A4576-7562-EDF8-DC2A-72AFD862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934"/>
              </p:ext>
            </p:extLst>
          </p:nvPr>
        </p:nvGraphicFramePr>
        <p:xfrm>
          <a:off x="2413658" y="3462142"/>
          <a:ext cx="59896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61">
                  <a:extLst>
                    <a:ext uri="{9D8B030D-6E8A-4147-A177-3AD203B41FA5}">
                      <a16:colId xmlns:a16="http://schemas.microsoft.com/office/drawing/2014/main" val="449627798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452605509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1219244468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3909515825"/>
                    </a:ext>
                  </a:extLst>
                </a:gridCol>
                <a:gridCol w="836372">
                  <a:extLst>
                    <a:ext uri="{9D8B030D-6E8A-4147-A177-3AD203B41FA5}">
                      <a16:colId xmlns:a16="http://schemas.microsoft.com/office/drawing/2014/main" val="1674039124"/>
                    </a:ext>
                  </a:extLst>
                </a:gridCol>
                <a:gridCol w="874950">
                  <a:extLst>
                    <a:ext uri="{9D8B030D-6E8A-4147-A177-3AD203B41FA5}">
                      <a16:colId xmlns:a16="http://schemas.microsoft.com/office/drawing/2014/main" val="2870058861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3199239924"/>
                    </a:ext>
                  </a:extLst>
                </a:gridCol>
              </a:tblGrid>
              <a:tr h="458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5881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3840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1724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49773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5258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22532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455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C428D-B4A2-D01F-073F-0AD2E4AA1B64}"/>
              </a:ext>
            </a:extLst>
          </p:cNvPr>
          <p:cNvSpPr/>
          <p:nvPr/>
        </p:nvSpPr>
        <p:spPr>
          <a:xfrm>
            <a:off x="7650677" y="4211164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7F9030-BCB1-828B-E603-2046BF891B13}"/>
              </a:ext>
            </a:extLst>
          </p:cNvPr>
          <p:cNvSpPr/>
          <p:nvPr/>
        </p:nvSpPr>
        <p:spPr>
          <a:xfrm>
            <a:off x="7634824" y="4568993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32A25-10BE-5C3C-8582-EC2633D32071}"/>
              </a:ext>
            </a:extLst>
          </p:cNvPr>
          <p:cNvSpPr/>
          <p:nvPr/>
        </p:nvSpPr>
        <p:spPr>
          <a:xfrm>
            <a:off x="7618971" y="4911222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694995-97F0-5B3E-7DF1-002CC93A4C3C}"/>
              </a:ext>
            </a:extLst>
          </p:cNvPr>
          <p:cNvSpPr/>
          <p:nvPr/>
        </p:nvSpPr>
        <p:spPr>
          <a:xfrm>
            <a:off x="7650677" y="5268950"/>
            <a:ext cx="651536" cy="234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26A57A-8EB5-C475-7B13-6FD07D7C72D8}"/>
              </a:ext>
            </a:extLst>
          </p:cNvPr>
          <p:cNvSpPr/>
          <p:nvPr/>
        </p:nvSpPr>
        <p:spPr>
          <a:xfrm>
            <a:off x="7644539" y="5666488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11A46B-C498-FDFD-B5CD-F9E2BAF59CDD}"/>
              </a:ext>
            </a:extLst>
          </p:cNvPr>
          <p:cNvSpPr/>
          <p:nvPr/>
        </p:nvSpPr>
        <p:spPr>
          <a:xfrm>
            <a:off x="7644539" y="6002563"/>
            <a:ext cx="683245" cy="2248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목록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8DE157-B81E-B093-0A30-AA5B77AAA448}"/>
              </a:ext>
            </a:extLst>
          </p:cNvPr>
          <p:cNvSpPr/>
          <p:nvPr/>
        </p:nvSpPr>
        <p:spPr>
          <a:xfrm>
            <a:off x="3126756" y="1773246"/>
            <a:ext cx="754841" cy="27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EB56A-D3C0-75B1-5242-76CA165BE94D}"/>
              </a:ext>
            </a:extLst>
          </p:cNvPr>
          <p:cNvSpPr txBox="1"/>
          <p:nvPr/>
        </p:nvSpPr>
        <p:spPr>
          <a:xfrm>
            <a:off x="3126757" y="2117672"/>
            <a:ext cx="75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 닉네임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E217F-F44D-4583-27D8-3F94E022A1CE}"/>
              </a:ext>
            </a:extLst>
          </p:cNvPr>
          <p:cNvSpPr txBox="1"/>
          <p:nvPr/>
        </p:nvSpPr>
        <p:spPr>
          <a:xfrm>
            <a:off x="3188126" y="2360643"/>
            <a:ext cx="693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 등급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9032-F42F-8C78-2684-5F83D04FAFDA}"/>
              </a:ext>
            </a:extLst>
          </p:cNvPr>
          <p:cNvSpPr txBox="1"/>
          <p:nvPr/>
        </p:nvSpPr>
        <p:spPr>
          <a:xfrm>
            <a:off x="4001267" y="1738981"/>
            <a:ext cx="32096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4CFFB-8B10-440B-5A03-E74FE1B45929}"/>
              </a:ext>
            </a:extLst>
          </p:cNvPr>
          <p:cNvSpPr txBox="1"/>
          <p:nvPr/>
        </p:nvSpPr>
        <p:spPr>
          <a:xfrm>
            <a:off x="7315199" y="1733629"/>
            <a:ext cx="8959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595383" y="1058622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등급별로 조회가능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  2.</a:t>
            </a:r>
            <a:r>
              <a:rPr lang="ko-KR" altLang="en-US" sz="1100" dirty="0">
                <a:solidFill>
                  <a:schemeClr val="tx1"/>
                </a:solidFill>
              </a:rPr>
              <a:t>상세에 보기버튼 누르면 </a:t>
            </a:r>
            <a:r>
              <a:rPr lang="ko-KR" altLang="en-US" sz="1100" dirty="0" err="1">
                <a:solidFill>
                  <a:schemeClr val="tx1"/>
                </a:solidFill>
              </a:rPr>
              <a:t>회원상세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창으로 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회원상세</a:t>
            </a:r>
            <a:r>
              <a:rPr lang="ko-KR" altLang="en-US" sz="1100" dirty="0">
                <a:solidFill>
                  <a:schemeClr val="tx1"/>
                </a:solidFill>
              </a:rPr>
              <a:t> 창에서 회원 활동내역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댓글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게시글 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조회가능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</p:spTree>
    <p:extLst>
      <p:ext uri="{BB962C8B-B14F-4D97-AF65-F5344CB8AC3E}">
        <p14:creationId xmlns:p14="http://schemas.microsoft.com/office/powerpoint/2010/main" val="242563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모임게시판 상세페이지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40262" y="1058622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모임 게시판에 글을 등록하려면 관리자 승인을 거친 후 등록 가능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관리자페이지에 게시글 승인 대기리스트 구성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글을 올리면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'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관리자 승인 대기중인 글입니다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.'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로 표시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/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승인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반려 버튼 구현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-&gt;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승인시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게시판에 글 가림 처리 해제됨</a:t>
            </a:r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-228600" algn="ctr">
              <a:buAutoNum type="arabicPeriod"/>
            </a:pP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-228600" algn="ctr">
              <a:buAutoNum type="arabicPeriod"/>
            </a:pPr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-228600" algn="ctr">
              <a:buAutoNum type="arabicPeriod"/>
            </a:pP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-228600" algn="ctr">
              <a:buAutoNum type="arabicPeriod"/>
            </a:pPr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ctr"/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반려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-&gt;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반려시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경고처리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 ,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가림처리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된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글을 삭제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사용자에게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'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게시글 등록이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승인되지않았습니다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.'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자동쪽지 발송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42955FB-2D8A-1156-F2B8-FF0271877D3C}"/>
              </a:ext>
            </a:extLst>
          </p:cNvPr>
          <p:cNvSpPr/>
          <p:nvPr/>
        </p:nvSpPr>
        <p:spPr>
          <a:xfrm>
            <a:off x="4658050" y="6152253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620B8-044D-F68F-2DA2-AA413F92DBD9}"/>
              </a:ext>
            </a:extLst>
          </p:cNvPr>
          <p:cNvSpPr txBox="1"/>
          <p:nvPr/>
        </p:nvSpPr>
        <p:spPr>
          <a:xfrm>
            <a:off x="3479629" y="1369649"/>
            <a:ext cx="28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           모임 게시판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69C8C-4D6C-EA00-954B-D61D42941EA6}"/>
              </a:ext>
            </a:extLst>
          </p:cNvPr>
          <p:cNvSpPr txBox="1"/>
          <p:nvPr/>
        </p:nvSpPr>
        <p:spPr>
          <a:xfrm>
            <a:off x="2295205" y="1847211"/>
            <a:ext cx="16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모임글</a:t>
            </a:r>
            <a:r>
              <a:rPr lang="ko-KR" altLang="en-US" sz="1400" dirty="0"/>
              <a:t> 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4E73D-7C2B-D97E-D5F0-5755D89E1209}"/>
              </a:ext>
            </a:extLst>
          </p:cNvPr>
          <p:cNvSpPr txBox="1"/>
          <p:nvPr/>
        </p:nvSpPr>
        <p:spPr>
          <a:xfrm>
            <a:off x="2302873" y="2154988"/>
            <a:ext cx="1446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작성일 </a:t>
            </a:r>
            <a:r>
              <a:rPr lang="en-US" altLang="ko-KR" sz="1050" dirty="0"/>
              <a:t>2024-05-23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6E516-1C4C-239E-B279-729A53D0D915}"/>
              </a:ext>
            </a:extLst>
          </p:cNvPr>
          <p:cNvSpPr txBox="1"/>
          <p:nvPr/>
        </p:nvSpPr>
        <p:spPr>
          <a:xfrm>
            <a:off x="3864723" y="2148968"/>
            <a:ext cx="644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조회 </a:t>
            </a:r>
            <a:r>
              <a:rPr lang="en-US" altLang="ko-KR" sz="1050" dirty="0"/>
              <a:t>23</a:t>
            </a:r>
            <a:endParaRPr lang="ko-KR" altLang="en-US" sz="105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514724-E11E-0075-6580-FA29979BAAB5}"/>
              </a:ext>
            </a:extLst>
          </p:cNvPr>
          <p:cNvCxnSpPr/>
          <p:nvPr/>
        </p:nvCxnSpPr>
        <p:spPr>
          <a:xfrm>
            <a:off x="2138713" y="2402884"/>
            <a:ext cx="624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9E5A4-C4CC-D169-0430-D0B3A5FEC7EE}"/>
              </a:ext>
            </a:extLst>
          </p:cNvPr>
          <p:cNvSpPr/>
          <p:nvPr/>
        </p:nvSpPr>
        <p:spPr>
          <a:xfrm>
            <a:off x="2252247" y="2589029"/>
            <a:ext cx="4774518" cy="29955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AF27CC-7676-68E1-B467-4F5BAA8B09BD}"/>
              </a:ext>
            </a:extLst>
          </p:cNvPr>
          <p:cNvSpPr/>
          <p:nvPr/>
        </p:nvSpPr>
        <p:spPr>
          <a:xfrm>
            <a:off x="6876414" y="6152253"/>
            <a:ext cx="771715" cy="291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BC2EFB7-0D29-F6B0-B958-8F3E1C2396CF}"/>
              </a:ext>
            </a:extLst>
          </p:cNvPr>
          <p:cNvSpPr/>
          <p:nvPr/>
        </p:nvSpPr>
        <p:spPr>
          <a:xfrm>
            <a:off x="5746963" y="6152253"/>
            <a:ext cx="771715" cy="291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91936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32A4576-7562-EDF8-DC2A-72AFD862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86323"/>
              </p:ext>
            </p:extLst>
          </p:nvPr>
        </p:nvGraphicFramePr>
        <p:xfrm>
          <a:off x="2283953" y="3029136"/>
          <a:ext cx="5989627" cy="2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61">
                  <a:extLst>
                    <a:ext uri="{9D8B030D-6E8A-4147-A177-3AD203B41FA5}">
                      <a16:colId xmlns:a16="http://schemas.microsoft.com/office/drawing/2014/main" val="449627798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452605509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1219244468"/>
                    </a:ext>
                  </a:extLst>
                </a:gridCol>
                <a:gridCol w="786206">
                  <a:extLst>
                    <a:ext uri="{9D8B030D-6E8A-4147-A177-3AD203B41FA5}">
                      <a16:colId xmlns:a16="http://schemas.microsoft.com/office/drawing/2014/main" val="3909515825"/>
                    </a:ext>
                  </a:extLst>
                </a:gridCol>
                <a:gridCol w="905827">
                  <a:extLst>
                    <a:ext uri="{9D8B030D-6E8A-4147-A177-3AD203B41FA5}">
                      <a16:colId xmlns:a16="http://schemas.microsoft.com/office/drawing/2014/main" val="1674039124"/>
                    </a:ext>
                  </a:extLst>
                </a:gridCol>
                <a:gridCol w="874950">
                  <a:extLst>
                    <a:ext uri="{9D8B030D-6E8A-4147-A177-3AD203B41FA5}">
                      <a16:colId xmlns:a16="http://schemas.microsoft.com/office/drawing/2014/main" val="2870058861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3199239924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경고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5881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3840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1724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49773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5258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22532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455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C428D-B4A2-D01F-073F-0AD2E4AA1B64}"/>
              </a:ext>
            </a:extLst>
          </p:cNvPr>
          <p:cNvSpPr/>
          <p:nvPr/>
        </p:nvSpPr>
        <p:spPr>
          <a:xfrm>
            <a:off x="7559650" y="3628245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7F9030-BCB1-828B-E603-2046BF891B13}"/>
              </a:ext>
            </a:extLst>
          </p:cNvPr>
          <p:cNvSpPr/>
          <p:nvPr/>
        </p:nvSpPr>
        <p:spPr>
          <a:xfrm>
            <a:off x="7527943" y="3981713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32A25-10BE-5C3C-8582-EC2633D32071}"/>
              </a:ext>
            </a:extLst>
          </p:cNvPr>
          <p:cNvSpPr/>
          <p:nvPr/>
        </p:nvSpPr>
        <p:spPr>
          <a:xfrm>
            <a:off x="7527943" y="4338522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694995-97F0-5B3E-7DF1-002CC93A4C3C}"/>
              </a:ext>
            </a:extLst>
          </p:cNvPr>
          <p:cNvSpPr/>
          <p:nvPr/>
        </p:nvSpPr>
        <p:spPr>
          <a:xfrm>
            <a:off x="7510556" y="4718271"/>
            <a:ext cx="718018" cy="1927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26A57A-8EB5-C475-7B13-6FD07D7C72D8}"/>
              </a:ext>
            </a:extLst>
          </p:cNvPr>
          <p:cNvSpPr/>
          <p:nvPr/>
        </p:nvSpPr>
        <p:spPr>
          <a:xfrm>
            <a:off x="7478846" y="5071742"/>
            <a:ext cx="749728" cy="202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11A46B-C498-FDFD-B5CD-F9E2BAF59CDD}"/>
              </a:ext>
            </a:extLst>
          </p:cNvPr>
          <p:cNvSpPr/>
          <p:nvPr/>
        </p:nvSpPr>
        <p:spPr>
          <a:xfrm>
            <a:off x="7503393" y="5434974"/>
            <a:ext cx="700633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신고관리 </a:t>
            </a:r>
            <a:r>
              <a:rPr lang="en-US" altLang="ko-KR" dirty="0"/>
              <a:t>- </a:t>
            </a:r>
            <a:r>
              <a:rPr lang="ko-KR" altLang="en-US" dirty="0"/>
              <a:t>경고자 목록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8DE157-B81E-B093-0A30-AA5B77AAA448}"/>
              </a:ext>
            </a:extLst>
          </p:cNvPr>
          <p:cNvSpPr/>
          <p:nvPr/>
        </p:nvSpPr>
        <p:spPr>
          <a:xfrm>
            <a:off x="3126756" y="1773246"/>
            <a:ext cx="754841" cy="27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9032-F42F-8C78-2684-5F83D04FAFDA}"/>
              </a:ext>
            </a:extLst>
          </p:cNvPr>
          <p:cNvSpPr txBox="1"/>
          <p:nvPr/>
        </p:nvSpPr>
        <p:spPr>
          <a:xfrm>
            <a:off x="4001267" y="1738981"/>
            <a:ext cx="32096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4CFFB-8B10-440B-5A03-E74FE1B45929}"/>
              </a:ext>
            </a:extLst>
          </p:cNvPr>
          <p:cNvSpPr txBox="1"/>
          <p:nvPr/>
        </p:nvSpPr>
        <p:spPr>
          <a:xfrm>
            <a:off x="7315199" y="1733629"/>
            <a:ext cx="8959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595383" y="1058622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별로 조회가능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  2.</a:t>
            </a:r>
            <a:r>
              <a:rPr lang="ko-KR" altLang="en-US" sz="1100" dirty="0">
                <a:solidFill>
                  <a:schemeClr val="tx1"/>
                </a:solidFill>
              </a:rPr>
              <a:t>상세에 보기버튼 누르면 경고자 상세페이지이동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경고자 상세 페이지에서 추가적으로 경고날짜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경고사유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조치내용 확인 가능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AC6B0-2074-CBCD-07A1-63330FE8D8EA}"/>
              </a:ext>
            </a:extLst>
          </p:cNvPr>
          <p:cNvSpPr txBox="1"/>
          <p:nvPr/>
        </p:nvSpPr>
        <p:spPr>
          <a:xfrm>
            <a:off x="2288425" y="2589029"/>
            <a:ext cx="29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경고자 목록 </a:t>
            </a:r>
          </a:p>
        </p:txBody>
      </p:sp>
    </p:spTree>
    <p:extLst>
      <p:ext uri="{BB962C8B-B14F-4D97-AF65-F5344CB8AC3E}">
        <p14:creationId xmlns:p14="http://schemas.microsoft.com/office/powerpoint/2010/main" val="32823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신고관리 </a:t>
            </a:r>
            <a:r>
              <a:rPr lang="en-US" altLang="ko-KR" dirty="0"/>
              <a:t>- </a:t>
            </a:r>
            <a:r>
              <a:rPr lang="ko-KR" altLang="en-US" dirty="0"/>
              <a:t>경고자 목록 상세페이지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9026" y="951316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경고 횟수가 </a:t>
            </a:r>
            <a:r>
              <a:rPr lang="ko-KR" altLang="en-US" sz="1100" dirty="0" err="1">
                <a:solidFill>
                  <a:schemeClr val="tx1"/>
                </a:solidFill>
              </a:rPr>
              <a:t>예를들어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번이면 경고 </a:t>
            </a:r>
            <a:r>
              <a:rPr lang="ko-KR" altLang="en-US" sz="1100" dirty="0" err="1">
                <a:solidFill>
                  <a:schemeClr val="tx1"/>
                </a:solidFill>
              </a:rPr>
              <a:t>날짜도두개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경고사유도 두개가 칸에 보임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이전 버튼 누르면 경고자 목록조회로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AC6B0-2074-CBCD-07A1-63330FE8D8EA}"/>
              </a:ext>
            </a:extLst>
          </p:cNvPr>
          <p:cNvSpPr txBox="1"/>
          <p:nvPr/>
        </p:nvSpPr>
        <p:spPr>
          <a:xfrm>
            <a:off x="2080413" y="1775777"/>
            <a:ext cx="29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경고자 닉네임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61A753-7BD1-9909-F35C-E45C23633943}"/>
              </a:ext>
            </a:extLst>
          </p:cNvPr>
          <p:cNvSpPr/>
          <p:nvPr/>
        </p:nvSpPr>
        <p:spPr>
          <a:xfrm>
            <a:off x="3447873" y="1761590"/>
            <a:ext cx="198764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B9071-3543-6EF6-1F3B-038B7E27B7D0}"/>
              </a:ext>
            </a:extLst>
          </p:cNvPr>
          <p:cNvSpPr txBox="1"/>
          <p:nvPr/>
        </p:nvSpPr>
        <p:spPr>
          <a:xfrm>
            <a:off x="2080413" y="2240237"/>
            <a:ext cx="1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횟수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15FDD-F27C-82A5-16A5-3A9E085AE626}"/>
              </a:ext>
            </a:extLst>
          </p:cNvPr>
          <p:cNvSpPr txBox="1"/>
          <p:nvPr/>
        </p:nvSpPr>
        <p:spPr>
          <a:xfrm>
            <a:off x="2049726" y="2744837"/>
            <a:ext cx="144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날짜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4A723-61DE-74E2-1E2B-F30A4CB9B92E}"/>
              </a:ext>
            </a:extLst>
          </p:cNvPr>
          <p:cNvSpPr txBox="1"/>
          <p:nvPr/>
        </p:nvSpPr>
        <p:spPr>
          <a:xfrm>
            <a:off x="2073954" y="3222837"/>
            <a:ext cx="14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사유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293528-7F5A-BD51-B71E-37A1C507F5A0}"/>
              </a:ext>
            </a:extLst>
          </p:cNvPr>
          <p:cNvSpPr/>
          <p:nvPr/>
        </p:nvSpPr>
        <p:spPr>
          <a:xfrm>
            <a:off x="3393713" y="2277715"/>
            <a:ext cx="75484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0B436-093C-EDAB-9CB6-4FE8B0A999EF}"/>
              </a:ext>
            </a:extLst>
          </p:cNvPr>
          <p:cNvSpPr/>
          <p:nvPr/>
        </p:nvSpPr>
        <p:spPr>
          <a:xfrm>
            <a:off x="3393713" y="2779653"/>
            <a:ext cx="2105345" cy="30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45771B-5FEC-9726-EBFC-1404BCD1A8C5}"/>
              </a:ext>
            </a:extLst>
          </p:cNvPr>
          <p:cNvSpPr/>
          <p:nvPr/>
        </p:nvSpPr>
        <p:spPr>
          <a:xfrm>
            <a:off x="3320070" y="3273514"/>
            <a:ext cx="4004969" cy="1191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28633-B4CA-2CC5-5560-791AE2C23F55}"/>
              </a:ext>
            </a:extLst>
          </p:cNvPr>
          <p:cNvSpPr txBox="1"/>
          <p:nvPr/>
        </p:nvSpPr>
        <p:spPr>
          <a:xfrm>
            <a:off x="2080413" y="4726193"/>
            <a:ext cx="13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조치내용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AFFD52-B6A1-45DF-041B-23C7947C2A26}"/>
              </a:ext>
            </a:extLst>
          </p:cNvPr>
          <p:cNvSpPr/>
          <p:nvPr/>
        </p:nvSpPr>
        <p:spPr>
          <a:xfrm>
            <a:off x="3320070" y="4827225"/>
            <a:ext cx="3963803" cy="132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BA156FE-9AD9-F0E2-FC36-3AC3F0F6F028}"/>
              </a:ext>
            </a:extLst>
          </p:cNvPr>
          <p:cNvSpPr/>
          <p:nvPr/>
        </p:nvSpPr>
        <p:spPr>
          <a:xfrm>
            <a:off x="7456482" y="6367045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218872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32A4576-7562-EDF8-DC2A-72AFD862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71570"/>
              </p:ext>
            </p:extLst>
          </p:nvPr>
        </p:nvGraphicFramePr>
        <p:xfrm>
          <a:off x="2283953" y="3029136"/>
          <a:ext cx="5989627" cy="2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61">
                  <a:extLst>
                    <a:ext uri="{9D8B030D-6E8A-4147-A177-3AD203B41FA5}">
                      <a16:colId xmlns:a16="http://schemas.microsoft.com/office/drawing/2014/main" val="449627798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452605509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1219244468"/>
                    </a:ext>
                  </a:extLst>
                </a:gridCol>
                <a:gridCol w="786206">
                  <a:extLst>
                    <a:ext uri="{9D8B030D-6E8A-4147-A177-3AD203B41FA5}">
                      <a16:colId xmlns:a16="http://schemas.microsoft.com/office/drawing/2014/main" val="3909515825"/>
                    </a:ext>
                  </a:extLst>
                </a:gridCol>
                <a:gridCol w="905827">
                  <a:extLst>
                    <a:ext uri="{9D8B030D-6E8A-4147-A177-3AD203B41FA5}">
                      <a16:colId xmlns:a16="http://schemas.microsoft.com/office/drawing/2014/main" val="1674039124"/>
                    </a:ext>
                  </a:extLst>
                </a:gridCol>
                <a:gridCol w="874950">
                  <a:extLst>
                    <a:ext uri="{9D8B030D-6E8A-4147-A177-3AD203B41FA5}">
                      <a16:colId xmlns:a16="http://schemas.microsoft.com/office/drawing/2014/main" val="2870058861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3199239924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신고자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신고된글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처리상태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5881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3840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1724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49773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5258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22532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455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C428D-B4A2-D01F-073F-0AD2E4AA1B64}"/>
              </a:ext>
            </a:extLst>
          </p:cNvPr>
          <p:cNvSpPr/>
          <p:nvPr/>
        </p:nvSpPr>
        <p:spPr>
          <a:xfrm>
            <a:off x="7559650" y="3628245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7F9030-BCB1-828B-E603-2046BF891B13}"/>
              </a:ext>
            </a:extLst>
          </p:cNvPr>
          <p:cNvSpPr/>
          <p:nvPr/>
        </p:nvSpPr>
        <p:spPr>
          <a:xfrm>
            <a:off x="7527943" y="3981713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32A25-10BE-5C3C-8582-EC2633D32071}"/>
              </a:ext>
            </a:extLst>
          </p:cNvPr>
          <p:cNvSpPr/>
          <p:nvPr/>
        </p:nvSpPr>
        <p:spPr>
          <a:xfrm>
            <a:off x="7527943" y="4338522"/>
            <a:ext cx="683245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694995-97F0-5B3E-7DF1-002CC93A4C3C}"/>
              </a:ext>
            </a:extLst>
          </p:cNvPr>
          <p:cNvSpPr/>
          <p:nvPr/>
        </p:nvSpPr>
        <p:spPr>
          <a:xfrm>
            <a:off x="7510556" y="4718271"/>
            <a:ext cx="718018" cy="1927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26A57A-8EB5-C475-7B13-6FD07D7C72D8}"/>
              </a:ext>
            </a:extLst>
          </p:cNvPr>
          <p:cNvSpPr/>
          <p:nvPr/>
        </p:nvSpPr>
        <p:spPr>
          <a:xfrm>
            <a:off x="7478846" y="5071742"/>
            <a:ext cx="749728" cy="2025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11A46B-C498-FDFD-B5CD-F9E2BAF59CDD}"/>
              </a:ext>
            </a:extLst>
          </p:cNvPr>
          <p:cNvSpPr/>
          <p:nvPr/>
        </p:nvSpPr>
        <p:spPr>
          <a:xfrm>
            <a:off x="7503393" y="5434974"/>
            <a:ext cx="700633" cy="2025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신고관리 </a:t>
            </a:r>
            <a:r>
              <a:rPr lang="en-US" altLang="ko-KR" dirty="0"/>
              <a:t>- </a:t>
            </a:r>
            <a:r>
              <a:rPr lang="ko-KR" altLang="en-US" dirty="0"/>
              <a:t>신고함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8DE157-B81E-B093-0A30-AA5B77AAA448}"/>
              </a:ext>
            </a:extLst>
          </p:cNvPr>
          <p:cNvSpPr/>
          <p:nvPr/>
        </p:nvSpPr>
        <p:spPr>
          <a:xfrm>
            <a:off x="3126756" y="1773246"/>
            <a:ext cx="754841" cy="27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9032-F42F-8C78-2684-5F83D04FAFDA}"/>
              </a:ext>
            </a:extLst>
          </p:cNvPr>
          <p:cNvSpPr txBox="1"/>
          <p:nvPr/>
        </p:nvSpPr>
        <p:spPr>
          <a:xfrm>
            <a:off x="4001267" y="1738981"/>
            <a:ext cx="32096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4CFFB-8B10-440B-5A03-E74FE1B45929}"/>
              </a:ext>
            </a:extLst>
          </p:cNvPr>
          <p:cNvSpPr txBox="1"/>
          <p:nvPr/>
        </p:nvSpPr>
        <p:spPr>
          <a:xfrm>
            <a:off x="7315199" y="1733629"/>
            <a:ext cx="8959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595383" y="1058622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닉네임으로 조회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대기리스트와 처리완료리스트 각각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가능하도록 버튼 구성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상세에 보기버튼 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신고일시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신고사유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승인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반려버튼 보이게 함 </a:t>
            </a:r>
            <a:r>
              <a:rPr lang="en-US" altLang="ko-KR" sz="1100" dirty="0">
                <a:solidFill>
                  <a:schemeClr val="tx1"/>
                </a:solidFill>
              </a:rPr>
              <a:t>.	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AC6B0-2074-CBCD-07A1-63330FE8D8EA}"/>
              </a:ext>
            </a:extLst>
          </p:cNvPr>
          <p:cNvSpPr txBox="1"/>
          <p:nvPr/>
        </p:nvSpPr>
        <p:spPr>
          <a:xfrm>
            <a:off x="2288425" y="2589029"/>
            <a:ext cx="29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신고함 </a:t>
            </a:r>
            <a:r>
              <a:rPr lang="en-US" altLang="ko-KR" dirty="0"/>
              <a:t>– </a:t>
            </a:r>
            <a:r>
              <a:rPr lang="ko-KR" altLang="en-US" dirty="0"/>
              <a:t> 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1708E8-8E87-ADB8-BB3F-EDBEEA364C3B}"/>
              </a:ext>
            </a:extLst>
          </p:cNvPr>
          <p:cNvSpPr/>
          <p:nvPr/>
        </p:nvSpPr>
        <p:spPr>
          <a:xfrm>
            <a:off x="4056499" y="2589029"/>
            <a:ext cx="893558" cy="305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874344-B4D7-5516-0E31-A86C25E43BBF}"/>
              </a:ext>
            </a:extLst>
          </p:cNvPr>
          <p:cNvSpPr/>
          <p:nvPr/>
        </p:nvSpPr>
        <p:spPr>
          <a:xfrm>
            <a:off x="5142733" y="2589029"/>
            <a:ext cx="953267" cy="305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8382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신고관리 </a:t>
            </a:r>
            <a:r>
              <a:rPr lang="en-US" altLang="ko-KR" dirty="0"/>
              <a:t>– </a:t>
            </a:r>
            <a:r>
              <a:rPr lang="ko-KR" altLang="en-US" dirty="0"/>
              <a:t>신고함 상세페이지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9026" y="951316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이전 버튼 누르면 신고함으로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AC6B0-2074-CBCD-07A1-63330FE8D8EA}"/>
              </a:ext>
            </a:extLst>
          </p:cNvPr>
          <p:cNvSpPr txBox="1"/>
          <p:nvPr/>
        </p:nvSpPr>
        <p:spPr>
          <a:xfrm>
            <a:off x="2125098" y="1474998"/>
            <a:ext cx="29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신고자 닉네임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61A753-7BD1-9909-F35C-E45C23633943}"/>
              </a:ext>
            </a:extLst>
          </p:cNvPr>
          <p:cNvSpPr/>
          <p:nvPr/>
        </p:nvSpPr>
        <p:spPr>
          <a:xfrm>
            <a:off x="3559730" y="1499083"/>
            <a:ext cx="198764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B9071-3543-6EF6-1F3B-038B7E27B7D0}"/>
              </a:ext>
            </a:extLst>
          </p:cNvPr>
          <p:cNvSpPr txBox="1"/>
          <p:nvPr/>
        </p:nvSpPr>
        <p:spPr>
          <a:xfrm>
            <a:off x="2101891" y="2291771"/>
            <a:ext cx="1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신고일시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4A723-61DE-74E2-1E2B-F30A4CB9B92E}"/>
              </a:ext>
            </a:extLst>
          </p:cNvPr>
          <p:cNvSpPr txBox="1"/>
          <p:nvPr/>
        </p:nvSpPr>
        <p:spPr>
          <a:xfrm>
            <a:off x="2073954" y="3222837"/>
            <a:ext cx="17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상세신고 사유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293528-7F5A-BD51-B71E-37A1C507F5A0}"/>
              </a:ext>
            </a:extLst>
          </p:cNvPr>
          <p:cNvSpPr/>
          <p:nvPr/>
        </p:nvSpPr>
        <p:spPr>
          <a:xfrm>
            <a:off x="3350757" y="2314703"/>
            <a:ext cx="75484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0B436-093C-EDAB-9CB6-4FE8B0A999EF}"/>
              </a:ext>
            </a:extLst>
          </p:cNvPr>
          <p:cNvSpPr/>
          <p:nvPr/>
        </p:nvSpPr>
        <p:spPr>
          <a:xfrm>
            <a:off x="3393713" y="2779653"/>
            <a:ext cx="2105345" cy="30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45771B-5FEC-9726-EBFC-1404BCD1A8C5}"/>
              </a:ext>
            </a:extLst>
          </p:cNvPr>
          <p:cNvSpPr/>
          <p:nvPr/>
        </p:nvSpPr>
        <p:spPr>
          <a:xfrm>
            <a:off x="3953223" y="3222837"/>
            <a:ext cx="4004969" cy="1191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AFFD52-B6A1-45DF-041B-23C7947C2A26}"/>
              </a:ext>
            </a:extLst>
          </p:cNvPr>
          <p:cNvSpPr/>
          <p:nvPr/>
        </p:nvSpPr>
        <p:spPr>
          <a:xfrm>
            <a:off x="3994389" y="4745951"/>
            <a:ext cx="3963803" cy="132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BA156FE-9AD9-F0E2-FC36-3AC3F0F6F028}"/>
              </a:ext>
            </a:extLst>
          </p:cNvPr>
          <p:cNvSpPr/>
          <p:nvPr/>
        </p:nvSpPr>
        <p:spPr>
          <a:xfrm>
            <a:off x="5724944" y="6384429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8089D-10F3-62CA-D2F4-43DAF24050B5}"/>
              </a:ext>
            </a:extLst>
          </p:cNvPr>
          <p:cNvSpPr txBox="1"/>
          <p:nvPr/>
        </p:nvSpPr>
        <p:spPr>
          <a:xfrm>
            <a:off x="2114671" y="1900261"/>
            <a:ext cx="21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경고자 닉네임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2242F1-94E9-D9C3-95CF-FB6C085BB996}"/>
              </a:ext>
            </a:extLst>
          </p:cNvPr>
          <p:cNvSpPr/>
          <p:nvPr/>
        </p:nvSpPr>
        <p:spPr>
          <a:xfrm>
            <a:off x="3515299" y="1906102"/>
            <a:ext cx="2089870" cy="322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6D7E3-CFDD-A526-50DE-242D2C127259}"/>
              </a:ext>
            </a:extLst>
          </p:cNvPr>
          <p:cNvSpPr txBox="1"/>
          <p:nvPr/>
        </p:nvSpPr>
        <p:spPr>
          <a:xfrm>
            <a:off x="2049726" y="4726193"/>
            <a:ext cx="127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신고된 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14552F-B67F-29DE-D2BC-01B1759429A6}"/>
              </a:ext>
            </a:extLst>
          </p:cNvPr>
          <p:cNvSpPr/>
          <p:nvPr/>
        </p:nvSpPr>
        <p:spPr>
          <a:xfrm>
            <a:off x="7709313" y="6384430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CB55A66-65A8-D5B6-7D1E-0F23D852BFF6}"/>
              </a:ext>
            </a:extLst>
          </p:cNvPr>
          <p:cNvSpPr/>
          <p:nvPr/>
        </p:nvSpPr>
        <p:spPr>
          <a:xfrm>
            <a:off x="6722342" y="6392615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95855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32A4576-7562-EDF8-DC2A-72AFD862B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23758"/>
              </p:ext>
            </p:extLst>
          </p:nvPr>
        </p:nvGraphicFramePr>
        <p:xfrm>
          <a:off x="2283953" y="3029136"/>
          <a:ext cx="5878141" cy="2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61">
                  <a:extLst>
                    <a:ext uri="{9D8B030D-6E8A-4147-A177-3AD203B41FA5}">
                      <a16:colId xmlns:a16="http://schemas.microsoft.com/office/drawing/2014/main" val="449627798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452605509"/>
                    </a:ext>
                  </a:extLst>
                </a:gridCol>
                <a:gridCol w="855661">
                  <a:extLst>
                    <a:ext uri="{9D8B030D-6E8A-4147-A177-3AD203B41FA5}">
                      <a16:colId xmlns:a16="http://schemas.microsoft.com/office/drawing/2014/main" val="1219244468"/>
                    </a:ext>
                  </a:extLst>
                </a:gridCol>
                <a:gridCol w="786206">
                  <a:extLst>
                    <a:ext uri="{9D8B030D-6E8A-4147-A177-3AD203B41FA5}">
                      <a16:colId xmlns:a16="http://schemas.microsoft.com/office/drawing/2014/main" val="3909515825"/>
                    </a:ext>
                  </a:extLst>
                </a:gridCol>
                <a:gridCol w="905827">
                  <a:extLst>
                    <a:ext uri="{9D8B030D-6E8A-4147-A177-3AD203B41FA5}">
                      <a16:colId xmlns:a16="http://schemas.microsoft.com/office/drawing/2014/main" val="1674039124"/>
                    </a:ext>
                  </a:extLst>
                </a:gridCol>
                <a:gridCol w="874950">
                  <a:extLst>
                    <a:ext uri="{9D8B030D-6E8A-4147-A177-3AD203B41FA5}">
                      <a16:colId xmlns:a16="http://schemas.microsoft.com/office/drawing/2014/main" val="2870058861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199239924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질문글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작성날짜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5881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3840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1724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49773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5258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22532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455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QNA</a:t>
            </a:r>
            <a:r>
              <a:rPr lang="ko-KR" altLang="en-US" dirty="0"/>
              <a:t>답변함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8DE157-B81E-B093-0A30-AA5B77AAA448}"/>
              </a:ext>
            </a:extLst>
          </p:cNvPr>
          <p:cNvSpPr/>
          <p:nvPr/>
        </p:nvSpPr>
        <p:spPr>
          <a:xfrm>
            <a:off x="3126756" y="1773246"/>
            <a:ext cx="754841" cy="27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9032-F42F-8C78-2684-5F83D04FAFDA}"/>
              </a:ext>
            </a:extLst>
          </p:cNvPr>
          <p:cNvSpPr txBox="1"/>
          <p:nvPr/>
        </p:nvSpPr>
        <p:spPr>
          <a:xfrm>
            <a:off x="4001267" y="1738981"/>
            <a:ext cx="32096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검색하세요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4CFFB-8B10-440B-5A03-E74FE1B45929}"/>
              </a:ext>
            </a:extLst>
          </p:cNvPr>
          <p:cNvSpPr txBox="1"/>
          <p:nvPr/>
        </p:nvSpPr>
        <p:spPr>
          <a:xfrm>
            <a:off x="7315199" y="1733629"/>
            <a:ext cx="8959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5321" y="1134828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 으로 검색 가능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보기 버튼 누르면 상세페이지로 이동 </a:t>
            </a:r>
            <a:r>
              <a:rPr lang="en-US" altLang="ko-KR" sz="1100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QnA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답변대기중인 질문 목록 페이지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/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닉네임과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QnA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글 조회가능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관리자 아이디로만 볼 수 있음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1708E8-8E87-ADB8-BB3F-EDBEEA364C3B}"/>
              </a:ext>
            </a:extLst>
          </p:cNvPr>
          <p:cNvSpPr/>
          <p:nvPr/>
        </p:nvSpPr>
        <p:spPr>
          <a:xfrm>
            <a:off x="6227305" y="2521191"/>
            <a:ext cx="893558" cy="3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874344-B4D7-5516-0E31-A86C25E43BBF}"/>
              </a:ext>
            </a:extLst>
          </p:cNvPr>
          <p:cNvSpPr/>
          <p:nvPr/>
        </p:nvSpPr>
        <p:spPr>
          <a:xfrm>
            <a:off x="7233882" y="2521192"/>
            <a:ext cx="925784" cy="343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58C6C9-3351-2130-2DD2-616AB8C4CC17}"/>
              </a:ext>
            </a:extLst>
          </p:cNvPr>
          <p:cNvSpPr/>
          <p:nvPr/>
        </p:nvSpPr>
        <p:spPr>
          <a:xfrm>
            <a:off x="7493426" y="3596271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9B0C6E-F027-9B91-0AE9-DA5750610709}"/>
              </a:ext>
            </a:extLst>
          </p:cNvPr>
          <p:cNvSpPr/>
          <p:nvPr/>
        </p:nvSpPr>
        <p:spPr>
          <a:xfrm>
            <a:off x="7508128" y="3931286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2C6565-4C3D-5B39-0CE4-883C3E816152}"/>
              </a:ext>
            </a:extLst>
          </p:cNvPr>
          <p:cNvSpPr/>
          <p:nvPr/>
        </p:nvSpPr>
        <p:spPr>
          <a:xfrm>
            <a:off x="7489395" y="4675732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466513-AE93-954B-8A77-72C0FB9EB33A}"/>
              </a:ext>
            </a:extLst>
          </p:cNvPr>
          <p:cNvSpPr/>
          <p:nvPr/>
        </p:nvSpPr>
        <p:spPr>
          <a:xfrm>
            <a:off x="7460948" y="5061728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A27B8E-E850-878D-0F30-828B8606469B}"/>
              </a:ext>
            </a:extLst>
          </p:cNvPr>
          <p:cNvSpPr/>
          <p:nvPr/>
        </p:nvSpPr>
        <p:spPr>
          <a:xfrm>
            <a:off x="7489395" y="4325097"/>
            <a:ext cx="651538" cy="20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25413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QNA</a:t>
            </a:r>
            <a:r>
              <a:rPr lang="ko-KR" altLang="en-US" dirty="0"/>
              <a:t>답변함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5321" y="1134828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QnA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답변대기중인 질문 목록 페이지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/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닉네임과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QnA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글 조회가능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관리자 아이디로만 볼 수 있음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36FA3-4843-A475-AB14-ADFE4B66F396}"/>
              </a:ext>
            </a:extLst>
          </p:cNvPr>
          <p:cNvSpPr txBox="1"/>
          <p:nvPr/>
        </p:nvSpPr>
        <p:spPr>
          <a:xfrm>
            <a:off x="2503860" y="1641681"/>
            <a:ext cx="544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8D36F6-D7E3-A204-4AE8-352F250A9B5F}"/>
              </a:ext>
            </a:extLst>
          </p:cNvPr>
          <p:cNvSpPr/>
          <p:nvPr/>
        </p:nvSpPr>
        <p:spPr>
          <a:xfrm>
            <a:off x="3142093" y="1613450"/>
            <a:ext cx="4897263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F602B1-26A8-1FD2-A1E0-1C505282E521}"/>
              </a:ext>
            </a:extLst>
          </p:cNvPr>
          <p:cNvSpPr/>
          <p:nvPr/>
        </p:nvSpPr>
        <p:spPr>
          <a:xfrm>
            <a:off x="2530196" y="2102509"/>
            <a:ext cx="5535496" cy="1387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378F2D-74DC-054C-363B-8EA0FEBD798A}"/>
              </a:ext>
            </a:extLst>
          </p:cNvPr>
          <p:cNvCxnSpPr/>
          <p:nvPr/>
        </p:nvCxnSpPr>
        <p:spPr>
          <a:xfrm>
            <a:off x="2080413" y="4034517"/>
            <a:ext cx="6474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B6557E-18AB-BF61-282B-8437FE351BD9}"/>
              </a:ext>
            </a:extLst>
          </p:cNvPr>
          <p:cNvSpPr txBox="1"/>
          <p:nvPr/>
        </p:nvSpPr>
        <p:spPr>
          <a:xfrm>
            <a:off x="2147919" y="4132716"/>
            <a:ext cx="155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답변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1B7A7C-A96B-034C-4797-F7A2F1E6CA11}"/>
              </a:ext>
            </a:extLst>
          </p:cNvPr>
          <p:cNvSpPr/>
          <p:nvPr/>
        </p:nvSpPr>
        <p:spPr>
          <a:xfrm>
            <a:off x="2229229" y="4494742"/>
            <a:ext cx="5646985" cy="1873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A930D-27D0-AA82-1D2E-AF90E7204175}"/>
              </a:ext>
            </a:extLst>
          </p:cNvPr>
          <p:cNvSpPr txBox="1"/>
          <p:nvPr/>
        </p:nvSpPr>
        <p:spPr>
          <a:xfrm>
            <a:off x="2325890" y="1239656"/>
            <a:ext cx="96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3FAF4D-3B76-C853-3A61-84770ED3DB1E}"/>
              </a:ext>
            </a:extLst>
          </p:cNvPr>
          <p:cNvSpPr/>
          <p:nvPr/>
        </p:nvSpPr>
        <p:spPr>
          <a:xfrm>
            <a:off x="7593791" y="6484973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0148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상세조회창</a:t>
            </a:r>
            <a:r>
              <a:rPr lang="en-US" altLang="ko-KR" dirty="0"/>
              <a:t> </a:t>
            </a:r>
            <a:r>
              <a:rPr lang="ko-KR" altLang="en-US" dirty="0"/>
              <a:t>활동내역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5321" y="1000317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 표시 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검색창</a:t>
            </a:r>
            <a:r>
              <a:rPr lang="ko-KR" altLang="en-US" sz="1100" dirty="0">
                <a:solidFill>
                  <a:schemeClr val="tx1"/>
                </a:solidFill>
              </a:rPr>
              <a:t> 아님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회원이 작성한 댓글 목록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작성댓글과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작성일자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회원이 작성한 게시글 목록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맛집게시판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모임게시판별로 조회 가능 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우측 상단 게시글 버튼 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창전환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게시글만 보이는 목록 조회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F6CF6-C020-5296-3722-6C3AE99E2543}"/>
              </a:ext>
            </a:extLst>
          </p:cNvPr>
          <p:cNvSpPr txBox="1"/>
          <p:nvPr/>
        </p:nvSpPr>
        <p:spPr>
          <a:xfrm>
            <a:off x="2154056" y="1520946"/>
            <a:ext cx="324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C3FBEF-86C3-7502-51F3-5856269C2CFF}"/>
              </a:ext>
            </a:extLst>
          </p:cNvPr>
          <p:cNvSpPr/>
          <p:nvPr/>
        </p:nvSpPr>
        <p:spPr>
          <a:xfrm>
            <a:off x="2945465" y="1498656"/>
            <a:ext cx="883715" cy="272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</a:t>
            </a:r>
            <a:r>
              <a:rPr lang="ko-KR" altLang="en-US" sz="1200" b="1" dirty="0" err="1">
                <a:solidFill>
                  <a:schemeClr val="tx1"/>
                </a:solidFill>
              </a:rPr>
              <a:t>똥개맨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8BCEA-8B3C-E656-072A-59F9EA1D48A3}"/>
              </a:ext>
            </a:extLst>
          </p:cNvPr>
          <p:cNvSpPr txBox="1"/>
          <p:nvPr/>
        </p:nvSpPr>
        <p:spPr>
          <a:xfrm>
            <a:off x="2240994" y="1911961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650DE7-3A0C-3EC1-5C7A-08A5346D0517}"/>
              </a:ext>
            </a:extLst>
          </p:cNvPr>
          <p:cNvSpPr/>
          <p:nvPr/>
        </p:nvSpPr>
        <p:spPr>
          <a:xfrm>
            <a:off x="2227699" y="2350213"/>
            <a:ext cx="6192145" cy="1646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FC3460-D263-EE0D-66CB-7F8BE279EE31}"/>
              </a:ext>
            </a:extLst>
          </p:cNvPr>
          <p:cNvSpPr txBox="1"/>
          <p:nvPr/>
        </p:nvSpPr>
        <p:spPr>
          <a:xfrm>
            <a:off x="2273473" y="4038106"/>
            <a:ext cx="13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FAF58-5C0C-9565-C722-EB93C1744F9D}"/>
              </a:ext>
            </a:extLst>
          </p:cNvPr>
          <p:cNvSpPr txBox="1"/>
          <p:nvPr/>
        </p:nvSpPr>
        <p:spPr>
          <a:xfrm>
            <a:off x="2393396" y="2458224"/>
            <a:ext cx="58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글번호</a:t>
            </a:r>
            <a:r>
              <a:rPr lang="ko-KR" altLang="en-US" sz="1600" dirty="0"/>
              <a:t>      </a:t>
            </a:r>
            <a:r>
              <a:rPr lang="ko-KR" altLang="en-US" sz="1600" dirty="0" err="1"/>
              <a:t>글제목</a:t>
            </a:r>
            <a:r>
              <a:rPr lang="ko-KR" altLang="en-US" sz="1600" dirty="0"/>
              <a:t>           </a:t>
            </a:r>
            <a:r>
              <a:rPr lang="ko-KR" altLang="en-US" sz="1600" dirty="0" err="1"/>
              <a:t>작성댓글</a:t>
            </a:r>
            <a:r>
              <a:rPr lang="ko-KR" altLang="en-US" sz="1600" dirty="0"/>
              <a:t>                    작성일자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2E1CAEB-FDF9-638D-74AA-E965959F8DEF}"/>
              </a:ext>
            </a:extLst>
          </p:cNvPr>
          <p:cNvCxnSpPr/>
          <p:nvPr/>
        </p:nvCxnSpPr>
        <p:spPr>
          <a:xfrm>
            <a:off x="2409505" y="2894346"/>
            <a:ext cx="5738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6819FC-48F8-3E1C-0E0C-F86C054F924F}"/>
              </a:ext>
            </a:extLst>
          </p:cNvPr>
          <p:cNvSpPr/>
          <p:nvPr/>
        </p:nvSpPr>
        <p:spPr>
          <a:xfrm>
            <a:off x="2217471" y="4464583"/>
            <a:ext cx="6192145" cy="170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931107-2592-C4EE-6065-69DBD5759F37}"/>
              </a:ext>
            </a:extLst>
          </p:cNvPr>
          <p:cNvSpPr/>
          <p:nvPr/>
        </p:nvSpPr>
        <p:spPr>
          <a:xfrm>
            <a:off x="2975635" y="1987478"/>
            <a:ext cx="641822" cy="23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3C3D69-CF34-7EB7-2EE7-D6141A697BB7}"/>
              </a:ext>
            </a:extLst>
          </p:cNvPr>
          <p:cNvSpPr/>
          <p:nvPr/>
        </p:nvSpPr>
        <p:spPr>
          <a:xfrm>
            <a:off x="4743833" y="6370302"/>
            <a:ext cx="859168" cy="3465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C1642-91C2-710B-CAA0-99D0902EB449}"/>
              </a:ext>
            </a:extLst>
          </p:cNvPr>
          <p:cNvSpPr/>
          <p:nvPr/>
        </p:nvSpPr>
        <p:spPr>
          <a:xfrm>
            <a:off x="2975635" y="4105072"/>
            <a:ext cx="641822" cy="23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054214-CFED-F2D2-3F8B-0D661F6AE671}"/>
              </a:ext>
            </a:extLst>
          </p:cNvPr>
          <p:cNvCxnSpPr/>
          <p:nvPr/>
        </p:nvCxnSpPr>
        <p:spPr>
          <a:xfrm>
            <a:off x="2311572" y="5048432"/>
            <a:ext cx="5738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385B8D-711D-B485-CC79-5F0B03BF4EFB}"/>
              </a:ext>
            </a:extLst>
          </p:cNvPr>
          <p:cNvSpPr/>
          <p:nvPr/>
        </p:nvSpPr>
        <p:spPr>
          <a:xfrm>
            <a:off x="7357138" y="1000317"/>
            <a:ext cx="856866" cy="3551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8DAC54-2572-3DF4-6D8E-A6D9B4ACC129}"/>
              </a:ext>
            </a:extLst>
          </p:cNvPr>
          <p:cNvSpPr txBox="1"/>
          <p:nvPr/>
        </p:nvSpPr>
        <p:spPr>
          <a:xfrm>
            <a:off x="2330490" y="4610049"/>
            <a:ext cx="58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글번호</a:t>
            </a:r>
            <a:r>
              <a:rPr lang="ko-KR" altLang="en-US" sz="1600" dirty="0"/>
              <a:t>      </a:t>
            </a:r>
            <a:r>
              <a:rPr lang="ko-KR" altLang="en-US" sz="1600" dirty="0" err="1"/>
              <a:t>글제목</a:t>
            </a:r>
            <a:r>
              <a:rPr lang="ko-KR" altLang="en-US" sz="1600" dirty="0"/>
              <a:t>           </a:t>
            </a:r>
            <a:r>
              <a:rPr lang="ko-KR" altLang="en-US" sz="1600" dirty="0" err="1"/>
              <a:t>작성댓글</a:t>
            </a:r>
            <a:r>
              <a:rPr lang="ko-KR" altLang="en-US" sz="1600" dirty="0"/>
              <a:t>                    작성일자</a:t>
            </a:r>
          </a:p>
        </p:txBody>
      </p:sp>
    </p:spTree>
    <p:extLst>
      <p:ext uri="{BB962C8B-B14F-4D97-AF65-F5344CB8AC3E}">
        <p14:creationId xmlns:p14="http://schemas.microsoft.com/office/powerpoint/2010/main" val="17248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상세조회창</a:t>
            </a:r>
            <a:r>
              <a:rPr lang="en-US" altLang="ko-KR" dirty="0"/>
              <a:t> </a:t>
            </a:r>
            <a:r>
              <a:rPr lang="ko-KR" altLang="en-US" dirty="0"/>
              <a:t>활동내역</a:t>
            </a:r>
            <a:r>
              <a:rPr lang="en-US" altLang="ko-KR" dirty="0"/>
              <a:t>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5321" y="1000317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닉네임 표시 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검색창</a:t>
            </a:r>
            <a:r>
              <a:rPr lang="ko-KR" altLang="en-US" sz="1100" dirty="0">
                <a:solidFill>
                  <a:schemeClr val="tx1"/>
                </a:solidFill>
              </a:rPr>
              <a:t> 아님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회원이 작성한 댓글 목록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작성댓글과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작성일자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회원이 작성한 게시글 목록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맛집게시판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모임게시판별로 조회 가능 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우측 상단 댓글 버튼 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창전환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댓글만 보이는 목록 조회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F6CF6-C020-5296-3722-6C3AE99E2543}"/>
              </a:ext>
            </a:extLst>
          </p:cNvPr>
          <p:cNvSpPr txBox="1"/>
          <p:nvPr/>
        </p:nvSpPr>
        <p:spPr>
          <a:xfrm>
            <a:off x="2154056" y="1520946"/>
            <a:ext cx="324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C3FBEF-86C3-7502-51F3-5856269C2CFF}"/>
              </a:ext>
            </a:extLst>
          </p:cNvPr>
          <p:cNvSpPr/>
          <p:nvPr/>
        </p:nvSpPr>
        <p:spPr>
          <a:xfrm>
            <a:off x="2945465" y="1498656"/>
            <a:ext cx="883715" cy="272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</a:t>
            </a:r>
            <a:r>
              <a:rPr lang="ko-KR" altLang="en-US" sz="1200" b="1" dirty="0" err="1">
                <a:solidFill>
                  <a:schemeClr val="tx1"/>
                </a:solidFill>
              </a:rPr>
              <a:t>똥개맨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8BCEA-8B3C-E656-072A-59F9EA1D48A3}"/>
              </a:ext>
            </a:extLst>
          </p:cNvPr>
          <p:cNvSpPr txBox="1"/>
          <p:nvPr/>
        </p:nvSpPr>
        <p:spPr>
          <a:xfrm>
            <a:off x="2240994" y="1911961"/>
            <a:ext cx="8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650DE7-3A0C-3EC1-5C7A-08A5346D0517}"/>
              </a:ext>
            </a:extLst>
          </p:cNvPr>
          <p:cNvSpPr/>
          <p:nvPr/>
        </p:nvSpPr>
        <p:spPr>
          <a:xfrm>
            <a:off x="2227699" y="2350213"/>
            <a:ext cx="6192145" cy="1646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FC3460-D263-EE0D-66CB-7F8BE279EE31}"/>
              </a:ext>
            </a:extLst>
          </p:cNvPr>
          <p:cNvSpPr txBox="1"/>
          <p:nvPr/>
        </p:nvSpPr>
        <p:spPr>
          <a:xfrm>
            <a:off x="2273473" y="4038106"/>
            <a:ext cx="13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FAF58-5C0C-9565-C722-EB93C1744F9D}"/>
              </a:ext>
            </a:extLst>
          </p:cNvPr>
          <p:cNvSpPr txBox="1"/>
          <p:nvPr/>
        </p:nvSpPr>
        <p:spPr>
          <a:xfrm>
            <a:off x="2393396" y="2458224"/>
            <a:ext cx="58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글번호</a:t>
            </a:r>
            <a:r>
              <a:rPr lang="ko-KR" altLang="en-US" sz="1600" dirty="0"/>
              <a:t>       </a:t>
            </a:r>
            <a:r>
              <a:rPr lang="ko-KR" altLang="en-US" sz="1600" dirty="0" err="1"/>
              <a:t>글제목</a:t>
            </a:r>
            <a:r>
              <a:rPr lang="ko-KR" altLang="en-US" sz="1600" dirty="0"/>
              <a:t>       좋아요         조회수          작성일자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2E1CAEB-FDF9-638D-74AA-E965959F8DEF}"/>
              </a:ext>
            </a:extLst>
          </p:cNvPr>
          <p:cNvCxnSpPr/>
          <p:nvPr/>
        </p:nvCxnSpPr>
        <p:spPr>
          <a:xfrm>
            <a:off x="2409505" y="2894346"/>
            <a:ext cx="5738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6819FC-48F8-3E1C-0E0C-F86C054F924F}"/>
              </a:ext>
            </a:extLst>
          </p:cNvPr>
          <p:cNvSpPr/>
          <p:nvPr/>
        </p:nvSpPr>
        <p:spPr>
          <a:xfrm>
            <a:off x="2217471" y="4464583"/>
            <a:ext cx="6192145" cy="170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931107-2592-C4EE-6065-69DBD5759F37}"/>
              </a:ext>
            </a:extLst>
          </p:cNvPr>
          <p:cNvSpPr/>
          <p:nvPr/>
        </p:nvSpPr>
        <p:spPr>
          <a:xfrm>
            <a:off x="3110899" y="1980681"/>
            <a:ext cx="641822" cy="23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3C3D69-CF34-7EB7-2EE7-D6141A697BB7}"/>
              </a:ext>
            </a:extLst>
          </p:cNvPr>
          <p:cNvSpPr/>
          <p:nvPr/>
        </p:nvSpPr>
        <p:spPr>
          <a:xfrm>
            <a:off x="4743833" y="6370302"/>
            <a:ext cx="859168" cy="3465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C1642-91C2-710B-CAA0-99D0902EB449}"/>
              </a:ext>
            </a:extLst>
          </p:cNvPr>
          <p:cNvSpPr/>
          <p:nvPr/>
        </p:nvSpPr>
        <p:spPr>
          <a:xfrm>
            <a:off x="3121387" y="4105072"/>
            <a:ext cx="641822" cy="23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5054214-CFED-F2D2-3F8B-0D661F6AE671}"/>
              </a:ext>
            </a:extLst>
          </p:cNvPr>
          <p:cNvCxnSpPr/>
          <p:nvPr/>
        </p:nvCxnSpPr>
        <p:spPr>
          <a:xfrm>
            <a:off x="2311572" y="5048432"/>
            <a:ext cx="5738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16322E-549B-C77B-2406-9E4658A5AFA6}"/>
              </a:ext>
            </a:extLst>
          </p:cNvPr>
          <p:cNvSpPr/>
          <p:nvPr/>
        </p:nvSpPr>
        <p:spPr>
          <a:xfrm>
            <a:off x="7509538" y="1152717"/>
            <a:ext cx="856866" cy="3551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댓글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C719C-CCA0-E8E2-82C9-F996F9964456}"/>
              </a:ext>
            </a:extLst>
          </p:cNvPr>
          <p:cNvSpPr txBox="1"/>
          <p:nvPr/>
        </p:nvSpPr>
        <p:spPr>
          <a:xfrm>
            <a:off x="2295203" y="4580910"/>
            <a:ext cx="589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글번호</a:t>
            </a:r>
            <a:r>
              <a:rPr lang="ko-KR" altLang="en-US" sz="1600" dirty="0"/>
              <a:t>       </a:t>
            </a:r>
            <a:r>
              <a:rPr lang="ko-KR" altLang="en-US" sz="1600" dirty="0" err="1"/>
              <a:t>글제목</a:t>
            </a:r>
            <a:r>
              <a:rPr lang="ko-KR" altLang="en-US" sz="1600" dirty="0"/>
              <a:t>       좋아요         조회수          작성일자</a:t>
            </a:r>
          </a:p>
        </p:txBody>
      </p:sp>
    </p:spTree>
    <p:extLst>
      <p:ext uri="{BB962C8B-B14F-4D97-AF65-F5344CB8AC3E}">
        <p14:creationId xmlns:p14="http://schemas.microsoft.com/office/powerpoint/2010/main" val="257776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목록 조회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19294" y="988602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공지사항 목록에 제목 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공지사항 상세페이지로 이동해서 공지사항 내용 보임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</a:rPr>
              <a:t>필수선택 공지 글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 marL="228600" indent="-228600" algn="ctr">
              <a:buAutoNum type="arabicPeriod"/>
            </a:pP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등업조건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정회원이 되는 기준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모임장이 되는 기준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모임장이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될시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유지 기간 등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신고 처리 기준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사용자제재기준을 모두가 알 수 있도록 공지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맛집 </a:t>
            </a:r>
            <a:r>
              <a:rPr lang="ko-KR" alt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추천시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지켜야 할 양식 </a:t>
            </a: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모임 </a:t>
            </a:r>
            <a:r>
              <a:rPr lang="ko-KR" alt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구성시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1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지켜야할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규칙 또는 양식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460B9E-3427-08C7-C8FB-DE8AFBD0CD56}"/>
              </a:ext>
            </a:extLst>
          </p:cNvPr>
          <p:cNvSpPr/>
          <p:nvPr/>
        </p:nvSpPr>
        <p:spPr>
          <a:xfrm>
            <a:off x="2178606" y="2108437"/>
            <a:ext cx="6142027" cy="3318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781F5-FACF-0640-5459-46250A0A8119}"/>
              </a:ext>
            </a:extLst>
          </p:cNvPr>
          <p:cNvSpPr txBox="1"/>
          <p:nvPr/>
        </p:nvSpPr>
        <p:spPr>
          <a:xfrm>
            <a:off x="2262475" y="2277715"/>
            <a:ext cx="60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글번호</a:t>
            </a:r>
            <a:r>
              <a:rPr lang="ko-KR" altLang="en-US" dirty="0"/>
              <a:t>               제목                   조회수      날짜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7CA9685-27EB-CA9A-E196-52629CF05561}"/>
              </a:ext>
            </a:extLst>
          </p:cNvPr>
          <p:cNvCxnSpPr/>
          <p:nvPr/>
        </p:nvCxnSpPr>
        <p:spPr>
          <a:xfrm>
            <a:off x="2305431" y="2694105"/>
            <a:ext cx="5783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42955FB-2D8A-1156-F2B8-FF0271877D3C}"/>
              </a:ext>
            </a:extLst>
          </p:cNvPr>
          <p:cNvSpPr/>
          <p:nvPr/>
        </p:nvSpPr>
        <p:spPr>
          <a:xfrm>
            <a:off x="4605751" y="6152255"/>
            <a:ext cx="791661" cy="3620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346733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상세페이지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40262" y="1074579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공지사항 헤더</a:t>
            </a:r>
            <a:r>
              <a:rPr lang="en-US" altLang="ko-KR" sz="1100" dirty="0">
                <a:solidFill>
                  <a:schemeClr val="tx1"/>
                </a:solidFill>
              </a:rPr>
              <a:t>- &gt; </a:t>
            </a:r>
            <a:r>
              <a:rPr lang="ko-KR" altLang="en-US" sz="1100" dirty="0">
                <a:solidFill>
                  <a:schemeClr val="tx1"/>
                </a:solidFill>
              </a:rPr>
              <a:t>공지사항 제목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조회수 출력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공지사항 바디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공지사항 내용 출력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수정버튼 클릭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>
                <a:solidFill>
                  <a:schemeClr val="tx1"/>
                </a:solidFill>
              </a:rPr>
              <a:t>수정페이지로 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관리자 전용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4.</a:t>
            </a:r>
            <a:r>
              <a:rPr lang="ko-KR" altLang="en-US" sz="1100" dirty="0">
                <a:solidFill>
                  <a:schemeClr val="tx1"/>
                </a:solidFill>
              </a:rPr>
              <a:t>삭제버튼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>
                <a:solidFill>
                  <a:schemeClr val="tx1"/>
                </a:solidFill>
              </a:rPr>
              <a:t>공지사항 삭제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관리자 전용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 후 공지사항 목록으로 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5.</a:t>
            </a:r>
            <a:r>
              <a:rPr lang="ko-KR" altLang="en-US" sz="1100" dirty="0">
                <a:solidFill>
                  <a:schemeClr val="tx1"/>
                </a:solidFill>
              </a:rPr>
              <a:t> 이미지 업로드 </a:t>
            </a:r>
            <a:r>
              <a:rPr lang="en-US" altLang="ko-KR" sz="1100" dirty="0" err="1">
                <a:solidFill>
                  <a:schemeClr val="tx1"/>
                </a:solidFill>
              </a:rPr>
              <a:t>api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이용해서 내용에 이미지 첨부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가능하게 설정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선생님 피드백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42955FB-2D8A-1156-F2B8-FF0271877D3C}"/>
              </a:ext>
            </a:extLst>
          </p:cNvPr>
          <p:cNvSpPr/>
          <p:nvPr/>
        </p:nvSpPr>
        <p:spPr>
          <a:xfrm>
            <a:off x="3605696" y="6152254"/>
            <a:ext cx="771715" cy="2915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620B8-044D-F68F-2DA2-AA413F92DBD9}"/>
              </a:ext>
            </a:extLst>
          </p:cNvPr>
          <p:cNvSpPr txBox="1"/>
          <p:nvPr/>
        </p:nvSpPr>
        <p:spPr>
          <a:xfrm>
            <a:off x="3479629" y="1369649"/>
            <a:ext cx="28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           공지사항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69C8C-4D6C-EA00-954B-D61D42941EA6}"/>
              </a:ext>
            </a:extLst>
          </p:cNvPr>
          <p:cNvSpPr txBox="1"/>
          <p:nvPr/>
        </p:nvSpPr>
        <p:spPr>
          <a:xfrm>
            <a:off x="2295205" y="1847211"/>
            <a:ext cx="164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공지사항 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4E73D-7C2B-D97E-D5F0-5755D89E1209}"/>
              </a:ext>
            </a:extLst>
          </p:cNvPr>
          <p:cNvSpPr txBox="1"/>
          <p:nvPr/>
        </p:nvSpPr>
        <p:spPr>
          <a:xfrm>
            <a:off x="2302873" y="2154988"/>
            <a:ext cx="1446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작성일 </a:t>
            </a:r>
            <a:r>
              <a:rPr lang="en-US" altLang="ko-KR" sz="1050" dirty="0"/>
              <a:t>2024-05-23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6E516-1C4C-239E-B279-729A53D0D915}"/>
              </a:ext>
            </a:extLst>
          </p:cNvPr>
          <p:cNvSpPr txBox="1"/>
          <p:nvPr/>
        </p:nvSpPr>
        <p:spPr>
          <a:xfrm>
            <a:off x="3864723" y="2148968"/>
            <a:ext cx="644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조회 </a:t>
            </a:r>
            <a:r>
              <a:rPr lang="en-US" altLang="ko-KR" sz="1050" dirty="0"/>
              <a:t>23</a:t>
            </a:r>
            <a:endParaRPr lang="ko-KR" altLang="en-US" sz="105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514724-E11E-0075-6580-FA29979BAAB5}"/>
              </a:ext>
            </a:extLst>
          </p:cNvPr>
          <p:cNvCxnSpPr/>
          <p:nvPr/>
        </p:nvCxnSpPr>
        <p:spPr>
          <a:xfrm>
            <a:off x="2138713" y="2402884"/>
            <a:ext cx="624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9E5A4-C4CC-D169-0430-D0B3A5FEC7EE}"/>
              </a:ext>
            </a:extLst>
          </p:cNvPr>
          <p:cNvSpPr/>
          <p:nvPr/>
        </p:nvSpPr>
        <p:spPr>
          <a:xfrm>
            <a:off x="2252247" y="2589029"/>
            <a:ext cx="4774518" cy="29955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AF27CC-7676-68E1-B467-4F5BAA8B09BD}"/>
              </a:ext>
            </a:extLst>
          </p:cNvPr>
          <p:cNvSpPr/>
          <p:nvPr/>
        </p:nvSpPr>
        <p:spPr>
          <a:xfrm>
            <a:off x="4507565" y="6152254"/>
            <a:ext cx="771715" cy="291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BC2EFB7-0D29-F6B0-B958-8F3E1C2396CF}"/>
              </a:ext>
            </a:extLst>
          </p:cNvPr>
          <p:cNvSpPr/>
          <p:nvPr/>
        </p:nvSpPr>
        <p:spPr>
          <a:xfrm>
            <a:off x="5469529" y="6152254"/>
            <a:ext cx="771715" cy="291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1497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게시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65321" y="1084287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620B8-044D-F68F-2DA2-AA413F92DBD9}"/>
              </a:ext>
            </a:extLst>
          </p:cNvPr>
          <p:cNvSpPr txBox="1"/>
          <p:nvPr/>
        </p:nvSpPr>
        <p:spPr>
          <a:xfrm>
            <a:off x="3155139" y="1265357"/>
            <a:ext cx="392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           </a:t>
            </a:r>
            <a:r>
              <a:rPr lang="ko-KR" altLang="en-US" sz="1600" dirty="0"/>
              <a:t>공지사항 게시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AF27CC-7676-68E1-B467-4F5BAA8B09BD}"/>
              </a:ext>
            </a:extLst>
          </p:cNvPr>
          <p:cNvSpPr/>
          <p:nvPr/>
        </p:nvSpPr>
        <p:spPr>
          <a:xfrm>
            <a:off x="7397156" y="6148069"/>
            <a:ext cx="948148" cy="291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F2730-8939-2D41-1FE3-13B9E68C5008}"/>
              </a:ext>
            </a:extLst>
          </p:cNvPr>
          <p:cNvSpPr txBox="1"/>
          <p:nvPr/>
        </p:nvSpPr>
        <p:spPr>
          <a:xfrm>
            <a:off x="2252247" y="1939161"/>
            <a:ext cx="61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     ◎맛집             ◎모임             ◎</a:t>
            </a:r>
            <a:r>
              <a:rPr lang="ko-KR" altLang="en-US" dirty="0" err="1"/>
              <a:t>메인화면</a:t>
            </a:r>
            <a:r>
              <a:rPr lang="ko-KR" altLang="en-US" dirty="0"/>
              <a:t>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B7009-FDAB-9694-645A-CEB841075E28}"/>
              </a:ext>
            </a:extLst>
          </p:cNvPr>
          <p:cNvSpPr txBox="1"/>
          <p:nvPr/>
        </p:nvSpPr>
        <p:spPr>
          <a:xfrm>
            <a:off x="2209289" y="2381122"/>
            <a:ext cx="71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253CE9-05E6-02EB-3902-9F716D155A8B}"/>
              </a:ext>
            </a:extLst>
          </p:cNvPr>
          <p:cNvSpPr/>
          <p:nvPr/>
        </p:nvSpPr>
        <p:spPr>
          <a:xfrm>
            <a:off x="3236965" y="2381122"/>
            <a:ext cx="51344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9F2A14-FE1E-45E5-1551-A8CF21456155}"/>
              </a:ext>
            </a:extLst>
          </p:cNvPr>
          <p:cNvSpPr txBox="1"/>
          <p:nvPr/>
        </p:nvSpPr>
        <p:spPr>
          <a:xfrm>
            <a:off x="2209289" y="2983771"/>
            <a:ext cx="7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9BC8B1-4CFB-9641-446F-93D87B81A93A}"/>
              </a:ext>
            </a:extLst>
          </p:cNvPr>
          <p:cNvSpPr/>
          <p:nvPr/>
        </p:nvSpPr>
        <p:spPr>
          <a:xfrm>
            <a:off x="3236966" y="3062319"/>
            <a:ext cx="5134426" cy="277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CCA1A3-0809-FF32-E7A9-84E91EA692EE}"/>
              </a:ext>
            </a:extLst>
          </p:cNvPr>
          <p:cNvSpPr txBox="1"/>
          <p:nvPr/>
        </p:nvSpPr>
        <p:spPr>
          <a:xfrm>
            <a:off x="8706107" y="1303904"/>
            <a:ext cx="3334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카테고리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라디오 버튼으로 공지사항의 카테고리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다른 라디오 버튼 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선택되어있던</a:t>
            </a:r>
            <a:r>
              <a:rPr lang="ko-KR" altLang="en-US" sz="1100" dirty="0">
                <a:solidFill>
                  <a:schemeClr val="tx1"/>
                </a:solidFill>
              </a:rPr>
              <a:t> 라디오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버튼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/>
              <a:t>   2. </a:t>
            </a:r>
            <a:r>
              <a:rPr lang="ko-KR" altLang="en-US" sz="1100" dirty="0"/>
              <a:t>제목 입력 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ko-KR" altLang="en-US" sz="1100" dirty="0"/>
              <a:t>목록 리스트와 상세페이지에 출력할 제목 입력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3. </a:t>
            </a:r>
            <a:r>
              <a:rPr lang="ko-KR" altLang="en-US" sz="1100" dirty="0"/>
              <a:t>내용입력 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ko-KR" altLang="en-US" sz="1100" dirty="0"/>
              <a:t>상세 페이지에 출력할 내용 입력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4. </a:t>
            </a:r>
            <a:r>
              <a:rPr lang="ko-KR" altLang="en-US" sz="1100" dirty="0"/>
              <a:t>등록 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ko-KR" altLang="en-US" sz="1100" dirty="0"/>
              <a:t>내용 작성 후 등록버튼 누르면 등록됨</a:t>
            </a:r>
            <a:endParaRPr lang="en-US" altLang="ko-KR" sz="1100" dirty="0"/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등록 후 공지사항 목록조회 리스트로 이동 </a:t>
            </a:r>
            <a:endParaRPr lang="en-US" altLang="ko-KR" sz="1100" dirty="0"/>
          </a:p>
          <a:p>
            <a:r>
              <a:rPr lang="en-US" altLang="ko-KR" sz="1100" dirty="0"/>
              <a:t>   - </a:t>
            </a:r>
            <a:r>
              <a:rPr lang="ko-KR" altLang="en-US" sz="1100" dirty="0"/>
              <a:t>제목 값 </a:t>
            </a:r>
            <a:r>
              <a:rPr lang="ko-KR" altLang="en-US" sz="1100" dirty="0" err="1"/>
              <a:t>없을시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alret</a:t>
            </a:r>
            <a:r>
              <a:rPr lang="en-US" altLang="ko-KR" sz="1100" dirty="0"/>
              <a:t> </a:t>
            </a:r>
            <a:r>
              <a:rPr lang="ko-KR" altLang="en-US" sz="1100" dirty="0"/>
              <a:t>경고 메시지 출력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endParaRPr lang="ko-KR" altLang="en-US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3C16CD0-46C0-700C-6110-4C82B3105E37}"/>
                  </a:ext>
                </a:extLst>
              </p14:cNvPr>
              <p14:cNvContentPartPr/>
              <p14:nvPr/>
            </p14:nvContentPartPr>
            <p14:xfrm>
              <a:off x="3792407" y="207399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3C16CD0-46C0-700C-6110-4C82B3105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6287" y="206787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40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6" y="682522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6CD40A-E72F-16F4-F3C3-A9EDF7044F66}"/>
              </a:ext>
            </a:extLst>
          </p:cNvPr>
          <p:cNvSpPr txBox="1"/>
          <p:nvPr/>
        </p:nvSpPr>
        <p:spPr>
          <a:xfrm>
            <a:off x="263888" y="1608176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활동내역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컨텐츠관리</a:t>
            </a:r>
            <a:r>
              <a:rPr lang="en-US" altLang="ko-KR" dirty="0"/>
              <a:t>- </a:t>
            </a:r>
            <a:r>
              <a:rPr lang="ko-KR" altLang="en-US" dirty="0"/>
              <a:t>맛집 </a:t>
            </a:r>
            <a:r>
              <a:rPr lang="ko-KR" altLang="en-US" dirty="0" err="1"/>
              <a:t>추천글</a:t>
            </a:r>
            <a:r>
              <a:rPr lang="ko-KR" altLang="en-US" dirty="0"/>
              <a:t> 설정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19294" y="988602"/>
            <a:ext cx="3375302" cy="5799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추천글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개수 설정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- 3,5,10 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단위로 구분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개를 클릭하면 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자도으로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밑에 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추천글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목록에서 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좋아요순으로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탑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가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개 보이고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</a:t>
            </a:r>
            <a:r>
              <a:rPr lang="ko-KR" alt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개를누르면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개가 보이게 설정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추천글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유지기간 설정 </a:t>
            </a:r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  7,15,30 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단위로 설정 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기준은 무조건 매달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일에 변경됨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예를들어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월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일에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추천글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유지기간이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일로 이미 시작되었으면 중간에 관리자가 유지기간일을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7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일로 설정을 바꿔도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월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일부터 적용되게 설정 </a:t>
            </a:r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               &lt;</a:t>
            </a:r>
            <a:r>
              <a:rPr lang="ko-KR" alt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기능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</a:p>
          <a:p>
            <a:endParaRPr lang="en-US" altLang="ko-KR" sz="1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1.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매달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일이 되면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좋아요가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높은순으로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맛집 추천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글의 개수 설정가능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 </a:t>
            </a:r>
            <a:r>
              <a:rPr lang="ko-KR" altLang="en-US" sz="1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추천게시글이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유지되는 기간 설정 기능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일주일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,15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한달 등 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</a:t>
            </a:r>
            <a:br>
              <a:rPr lang="ko-KR" altLang="en-US" sz="1100" dirty="0"/>
            </a:br>
            <a:r>
              <a:rPr lang="en-US" altLang="ko-KR" sz="1100" dirty="0"/>
              <a:t>1.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컨텐츠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20929" y="3461364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221315" y="3712658"/>
            <a:ext cx="155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7404" y="403451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74902" y="4464583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174899" y="4718271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74899" y="5088553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262910-EF86-7485-BA27-C9526162199A}"/>
              </a:ext>
            </a:extLst>
          </p:cNvPr>
          <p:cNvSpPr txBox="1"/>
          <p:nvPr/>
        </p:nvSpPr>
        <p:spPr>
          <a:xfrm>
            <a:off x="2151627" y="1528452"/>
            <a:ext cx="62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추천글</a:t>
            </a:r>
            <a:r>
              <a:rPr lang="ko-KR" altLang="en-US" dirty="0"/>
              <a:t> 개수 설정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42AF2690-AFC7-7781-A2EE-8009B92BD6BD}"/>
                  </a:ext>
                </a:extLst>
              </p14:cNvPr>
              <p14:cNvContentPartPr/>
              <p14:nvPr/>
            </p14:nvContentPartPr>
            <p14:xfrm>
              <a:off x="2957567" y="1773399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42AF2690-AFC7-7781-A2EE-8009B92BD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447" y="176727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EE5E13DE-8531-A9B8-AADA-CC453A230ACE}"/>
              </a:ext>
            </a:extLst>
          </p:cNvPr>
          <p:cNvGrpSpPr/>
          <p:nvPr/>
        </p:nvGrpSpPr>
        <p:grpSpPr>
          <a:xfrm>
            <a:off x="3068447" y="1779519"/>
            <a:ext cx="6120" cy="360"/>
            <a:chOff x="3068447" y="1779519"/>
            <a:chExt cx="61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046CAB9-2797-6D32-CD00-F89795E5ECE7}"/>
                    </a:ext>
                  </a:extLst>
                </p14:cNvPr>
                <p14:cNvContentPartPr/>
                <p14:nvPr/>
              </p14:nvContentPartPr>
              <p14:xfrm>
                <a:off x="3068447" y="1779519"/>
                <a:ext cx="1440" cy="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046CAB9-2797-6D32-CD00-F89795E5EC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62327" y="1773399"/>
                  <a:ext cx="13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F522D52-6B6F-B8B5-038F-76D703B1A9B3}"/>
                    </a:ext>
                  </a:extLst>
                </p14:cNvPr>
                <p14:cNvContentPartPr/>
                <p14:nvPr/>
              </p14:nvContentPartPr>
              <p14:xfrm>
                <a:off x="3074207" y="1779519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F522D52-6B6F-B8B5-038F-76D703B1A9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68087" y="17733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CB5EF93-A151-FD25-0169-FB015F1EB3BB}"/>
              </a:ext>
            </a:extLst>
          </p:cNvPr>
          <p:cNvSpPr txBox="1"/>
          <p:nvPr/>
        </p:nvSpPr>
        <p:spPr>
          <a:xfrm>
            <a:off x="2252247" y="1939161"/>
            <a:ext cx="61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     ◎</a:t>
            </a:r>
            <a:r>
              <a:rPr lang="en-US" altLang="ko-KR" dirty="0"/>
              <a:t>3</a:t>
            </a:r>
            <a:r>
              <a:rPr lang="ko-KR" altLang="en-US" dirty="0"/>
              <a:t>개             ◎</a:t>
            </a:r>
            <a:r>
              <a:rPr lang="en-US" altLang="ko-KR" dirty="0"/>
              <a:t>5</a:t>
            </a:r>
            <a:r>
              <a:rPr lang="ko-KR" altLang="en-US" dirty="0"/>
              <a:t>개            ◎</a:t>
            </a:r>
            <a:r>
              <a:rPr lang="en-US" altLang="ko-KR" dirty="0"/>
              <a:t>10</a:t>
            </a:r>
            <a:r>
              <a:rPr lang="ko-KR" altLang="en-US" dirty="0"/>
              <a:t>개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3A6122-1B8C-5B8B-3C34-396A62DC8659}"/>
              </a:ext>
            </a:extLst>
          </p:cNvPr>
          <p:cNvSpPr txBox="1"/>
          <p:nvPr/>
        </p:nvSpPr>
        <p:spPr>
          <a:xfrm>
            <a:off x="2087574" y="2349870"/>
            <a:ext cx="306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추천글</a:t>
            </a:r>
            <a:r>
              <a:rPr lang="ko-KR" altLang="en-US" dirty="0"/>
              <a:t> 유지 기간 설정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74310A-B18B-681A-0947-223F5A40FA20}"/>
              </a:ext>
            </a:extLst>
          </p:cNvPr>
          <p:cNvSpPr txBox="1"/>
          <p:nvPr/>
        </p:nvSpPr>
        <p:spPr>
          <a:xfrm>
            <a:off x="2146639" y="2838764"/>
            <a:ext cx="61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     ◎</a:t>
            </a:r>
            <a:r>
              <a:rPr lang="en-US" altLang="ko-KR" dirty="0"/>
              <a:t>7</a:t>
            </a:r>
            <a:r>
              <a:rPr lang="ko-KR" altLang="en-US" dirty="0"/>
              <a:t>일            ◎</a:t>
            </a:r>
            <a:r>
              <a:rPr lang="en-US" altLang="ko-KR" dirty="0"/>
              <a:t>15</a:t>
            </a:r>
            <a:r>
              <a:rPr lang="ko-KR" altLang="en-US" dirty="0"/>
              <a:t>일            ◎</a:t>
            </a:r>
            <a:r>
              <a:rPr lang="en-US" altLang="ko-KR" dirty="0"/>
              <a:t>30</a:t>
            </a:r>
            <a:r>
              <a:rPr lang="ko-KR" altLang="en-US" dirty="0"/>
              <a:t>일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EACEB9-E8F5-908F-0ECD-1805EBD01BDD}"/>
              </a:ext>
            </a:extLst>
          </p:cNvPr>
          <p:cNvSpPr txBox="1"/>
          <p:nvPr/>
        </p:nvSpPr>
        <p:spPr>
          <a:xfrm>
            <a:off x="2154056" y="3461364"/>
            <a:ext cx="187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추천글</a:t>
            </a:r>
            <a:r>
              <a:rPr lang="ko-KR" altLang="en-US" dirty="0"/>
              <a:t>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EC3EE8-0DC8-9AC7-0DC1-ECEB7C0A07C3}"/>
              </a:ext>
            </a:extLst>
          </p:cNvPr>
          <p:cNvSpPr/>
          <p:nvPr/>
        </p:nvSpPr>
        <p:spPr>
          <a:xfrm>
            <a:off x="2146639" y="3952617"/>
            <a:ext cx="5966360" cy="2509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글번호</a:t>
            </a:r>
            <a:r>
              <a:rPr lang="ko-KR" altLang="en-US" sz="1200" dirty="0">
                <a:solidFill>
                  <a:schemeClr val="tx1"/>
                </a:solidFill>
              </a:rPr>
              <a:t>   닉네임       글 제목            작성일자   조회수  좋아요   </a:t>
            </a:r>
            <a:r>
              <a:rPr lang="ko-KR" altLang="en-US" sz="1200" dirty="0" err="1">
                <a:solidFill>
                  <a:schemeClr val="tx1"/>
                </a:solidFill>
              </a:rPr>
              <a:t>추천글유지</a:t>
            </a:r>
            <a:r>
              <a:rPr lang="en-US" altLang="ko-KR" sz="1200" dirty="0" err="1">
                <a:solidFill>
                  <a:schemeClr val="tx1"/>
                </a:solidFill>
              </a:rPr>
              <a:t>d-day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5" y="705745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모임게시판 관리 </a:t>
            </a:r>
            <a:r>
              <a:rPr lang="en-US" altLang="ko-KR" dirty="0"/>
              <a:t>- </a:t>
            </a:r>
            <a:r>
              <a:rPr lang="ko-KR" altLang="en-US" dirty="0" err="1"/>
              <a:t>대기글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19294" y="988602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대기리스트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승인리스트  리스트별로 조회가능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제목을 누르면 </a:t>
            </a:r>
            <a:r>
              <a:rPr lang="ko-KR" altLang="en-US" sz="1100" dirty="0" err="1">
                <a:solidFill>
                  <a:schemeClr val="tx1"/>
                </a:solidFill>
              </a:rPr>
              <a:t>모임글</a:t>
            </a:r>
            <a:r>
              <a:rPr lang="ko-KR" altLang="en-US" sz="1100" dirty="0">
                <a:solidFill>
                  <a:schemeClr val="tx1"/>
                </a:solidFill>
              </a:rPr>
              <a:t> 상세 페이지로 이동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모임글상세페이지에서</a:t>
            </a:r>
            <a:r>
              <a:rPr lang="ko-KR" altLang="en-US" sz="1100" dirty="0">
                <a:solidFill>
                  <a:schemeClr val="tx1"/>
                </a:solidFill>
              </a:rPr>
              <a:t> 승인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반려 버튼 누를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맛집게시판</a:t>
            </a:r>
            <a:r>
              <a:rPr lang="ko-KR" altLang="en-US" sz="1600" dirty="0"/>
              <a:t>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01624" y="3313811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125042" y="3986856"/>
            <a:ext cx="1680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</a:t>
            </a:r>
            <a:r>
              <a:rPr lang="ko-KR" altLang="en-US" sz="1100" dirty="0" err="1"/>
              <a:t>대기글</a:t>
            </a:r>
            <a:r>
              <a:rPr lang="ko-KR" altLang="en-US" sz="1100" dirty="0"/>
              <a:t>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2927" y="493644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97404" y="5295110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201624" y="5556177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47671" y="5909842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460B9E-3427-08C7-C8FB-DE8AFBD0CD56}"/>
              </a:ext>
            </a:extLst>
          </p:cNvPr>
          <p:cNvSpPr/>
          <p:nvPr/>
        </p:nvSpPr>
        <p:spPr>
          <a:xfrm>
            <a:off x="2141528" y="1952225"/>
            <a:ext cx="6338919" cy="4200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781F5-FACF-0640-5459-46250A0A8119}"/>
              </a:ext>
            </a:extLst>
          </p:cNvPr>
          <p:cNvSpPr txBox="1"/>
          <p:nvPr/>
        </p:nvSpPr>
        <p:spPr>
          <a:xfrm>
            <a:off x="2263755" y="2031166"/>
            <a:ext cx="60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글번호</a:t>
            </a:r>
            <a:r>
              <a:rPr lang="ko-KR" altLang="en-US" dirty="0"/>
              <a:t>               제목                   조회수      날짜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7CA9685-27EB-CA9A-E196-52629CF05561}"/>
              </a:ext>
            </a:extLst>
          </p:cNvPr>
          <p:cNvCxnSpPr/>
          <p:nvPr/>
        </p:nvCxnSpPr>
        <p:spPr>
          <a:xfrm>
            <a:off x="2314383" y="2471984"/>
            <a:ext cx="5783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0897C0-8E3C-A04D-5758-D23080F4D59B}"/>
              </a:ext>
            </a:extLst>
          </p:cNvPr>
          <p:cNvSpPr/>
          <p:nvPr/>
        </p:nvSpPr>
        <p:spPr>
          <a:xfrm>
            <a:off x="2139479" y="1500454"/>
            <a:ext cx="2130020" cy="331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대기리스트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04EF4-1177-4BBA-361D-A0885DBCF166}"/>
              </a:ext>
            </a:extLst>
          </p:cNvPr>
          <p:cNvSpPr txBox="1"/>
          <p:nvPr/>
        </p:nvSpPr>
        <p:spPr>
          <a:xfrm>
            <a:off x="119283" y="3643668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모임게시판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89221-A022-170A-F7B4-FB0F87C6F77A}"/>
              </a:ext>
            </a:extLst>
          </p:cNvPr>
          <p:cNvSpPr txBox="1"/>
          <p:nvPr/>
        </p:nvSpPr>
        <p:spPr>
          <a:xfrm>
            <a:off x="135784" y="4249839"/>
            <a:ext cx="1680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</a:t>
            </a:r>
            <a:r>
              <a:rPr lang="ko-KR" altLang="en-US" sz="1100" dirty="0" err="1"/>
              <a:t>승인글</a:t>
            </a:r>
            <a:r>
              <a:rPr lang="ko-KR" altLang="en-US" sz="11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573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D0857-8F1F-94D5-91B1-31BFF2B631FD}"/>
              </a:ext>
            </a:extLst>
          </p:cNvPr>
          <p:cNvSpPr txBox="1"/>
          <p:nvPr/>
        </p:nvSpPr>
        <p:spPr>
          <a:xfrm>
            <a:off x="2006770" y="141149"/>
            <a:ext cx="100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 home                 </a:t>
            </a:r>
            <a:r>
              <a:rPr lang="ko-KR" altLang="en-US" sz="1600" dirty="0"/>
              <a:t>공지사항             맛집                     모임                   로그아웃     관리자 ◎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5524A-3C05-2A9B-1B40-F2BABBA7F177}"/>
              </a:ext>
            </a:extLst>
          </p:cNvPr>
          <p:cNvSpPr/>
          <p:nvPr/>
        </p:nvSpPr>
        <p:spPr>
          <a:xfrm>
            <a:off x="73643" y="141149"/>
            <a:ext cx="2006770" cy="472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Foodie Buddy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360A9B-53A8-E874-81F0-63C5F11B22CD}"/>
              </a:ext>
            </a:extLst>
          </p:cNvPr>
          <p:cNvSpPr/>
          <p:nvPr/>
        </p:nvSpPr>
        <p:spPr>
          <a:xfrm>
            <a:off x="42955" y="705745"/>
            <a:ext cx="2006770" cy="60939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A28655-8AD2-D181-CC15-1CB15CFFCC27}"/>
              </a:ext>
            </a:extLst>
          </p:cNvPr>
          <p:cNvCxnSpPr/>
          <p:nvPr/>
        </p:nvCxnSpPr>
        <p:spPr>
          <a:xfrm>
            <a:off x="73643" y="705745"/>
            <a:ext cx="12118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A8D84E-13BC-A975-FD2E-64173A7423B0}"/>
              </a:ext>
            </a:extLst>
          </p:cNvPr>
          <p:cNvSpPr txBox="1"/>
          <p:nvPr/>
        </p:nvSpPr>
        <p:spPr>
          <a:xfrm>
            <a:off x="220929" y="1000317"/>
            <a:ext cx="15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2A19-5928-D329-8998-14C783CBEEE4}"/>
              </a:ext>
            </a:extLst>
          </p:cNvPr>
          <p:cNvSpPr txBox="1"/>
          <p:nvPr/>
        </p:nvSpPr>
        <p:spPr>
          <a:xfrm>
            <a:off x="263888" y="1369649"/>
            <a:ext cx="124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목록조회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B238-57B5-A05C-D7E5-42D9EEA8E61F}"/>
              </a:ext>
            </a:extLst>
          </p:cNvPr>
          <p:cNvSpPr txBox="1"/>
          <p:nvPr/>
        </p:nvSpPr>
        <p:spPr>
          <a:xfrm>
            <a:off x="2154056" y="803936"/>
            <a:ext cx="310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모임게시판 관리 </a:t>
            </a:r>
            <a:r>
              <a:rPr lang="en-US" altLang="ko-KR" dirty="0"/>
              <a:t>- </a:t>
            </a:r>
            <a:r>
              <a:rPr lang="ko-KR" altLang="en-US" dirty="0" err="1"/>
              <a:t>승인글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1DABC-A88C-80D0-93A7-95E5BBFE7EDB}"/>
              </a:ext>
            </a:extLst>
          </p:cNvPr>
          <p:cNvSpPr/>
          <p:nvPr/>
        </p:nvSpPr>
        <p:spPr>
          <a:xfrm>
            <a:off x="8619294" y="988602"/>
            <a:ext cx="3375302" cy="5799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대기리스트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승인리스트  리스트별로 조회가능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제목을 누르면 </a:t>
            </a:r>
            <a:r>
              <a:rPr lang="ko-KR" altLang="en-US" sz="1100" dirty="0" err="1">
                <a:solidFill>
                  <a:schemeClr val="tx1"/>
                </a:solidFill>
              </a:rPr>
              <a:t>모임글</a:t>
            </a:r>
            <a:r>
              <a:rPr lang="ko-KR" altLang="en-US" sz="1100" dirty="0">
                <a:solidFill>
                  <a:schemeClr val="tx1"/>
                </a:solidFill>
              </a:rPr>
              <a:t> 상세 페이지로 이동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모임글상세페이지에서</a:t>
            </a:r>
            <a:r>
              <a:rPr lang="ko-KR" altLang="en-US" sz="1100" dirty="0">
                <a:solidFill>
                  <a:schemeClr val="tx1"/>
                </a:solidFill>
              </a:rPr>
              <a:t> 승인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반려 버튼 누를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6628-F430-155E-CCCB-94CE6FA0CC16}"/>
              </a:ext>
            </a:extLst>
          </p:cNvPr>
          <p:cNvSpPr txBox="1"/>
          <p:nvPr/>
        </p:nvSpPr>
        <p:spPr>
          <a:xfrm>
            <a:off x="176436" y="1939161"/>
            <a:ext cx="149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A9BC-1409-BA3F-D74B-388C758CD68D}"/>
              </a:ext>
            </a:extLst>
          </p:cNvPr>
          <p:cNvSpPr txBox="1"/>
          <p:nvPr/>
        </p:nvSpPr>
        <p:spPr>
          <a:xfrm>
            <a:off x="256985" y="2327419"/>
            <a:ext cx="141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목록조회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0987-95E5-5E09-B023-595675A1BBBC}"/>
              </a:ext>
            </a:extLst>
          </p:cNvPr>
          <p:cNvSpPr txBox="1"/>
          <p:nvPr/>
        </p:nvSpPr>
        <p:spPr>
          <a:xfrm>
            <a:off x="263888" y="2632736"/>
            <a:ext cx="135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게시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99625-A0E6-D728-1001-79785271DF1D}"/>
              </a:ext>
            </a:extLst>
          </p:cNvPr>
          <p:cNvSpPr txBox="1"/>
          <p:nvPr/>
        </p:nvSpPr>
        <p:spPr>
          <a:xfrm>
            <a:off x="197404" y="2983771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맛집게시판</a:t>
            </a:r>
            <a:r>
              <a:rPr lang="ko-KR" altLang="en-US" sz="1600" dirty="0"/>
              <a:t>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689-87C7-F923-9E09-D540A536DE91}"/>
              </a:ext>
            </a:extLst>
          </p:cNvPr>
          <p:cNvSpPr txBox="1"/>
          <p:nvPr/>
        </p:nvSpPr>
        <p:spPr>
          <a:xfrm>
            <a:off x="201624" y="3313811"/>
            <a:ext cx="1785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맛집 </a:t>
            </a:r>
            <a:r>
              <a:rPr lang="ko-KR" altLang="en-US" sz="1100" dirty="0" err="1"/>
              <a:t>추천글</a:t>
            </a:r>
            <a:r>
              <a:rPr lang="ko-KR" altLang="en-US" sz="11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0332-2AAE-5F25-5E97-D05CFC50F7A6}"/>
              </a:ext>
            </a:extLst>
          </p:cNvPr>
          <p:cNvSpPr txBox="1"/>
          <p:nvPr/>
        </p:nvSpPr>
        <p:spPr>
          <a:xfrm>
            <a:off x="125042" y="3986856"/>
            <a:ext cx="1680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</a:t>
            </a:r>
            <a:r>
              <a:rPr lang="ko-KR" altLang="en-US" sz="1100" dirty="0" err="1"/>
              <a:t>대기글</a:t>
            </a:r>
            <a:r>
              <a:rPr lang="ko-KR" altLang="en-US" sz="1100" dirty="0"/>
              <a:t>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B9BD-EC1D-F507-A689-A8ABA8C48F51}"/>
              </a:ext>
            </a:extLst>
          </p:cNvPr>
          <p:cNvSpPr txBox="1"/>
          <p:nvPr/>
        </p:nvSpPr>
        <p:spPr>
          <a:xfrm>
            <a:off x="192927" y="4936447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4E595-551E-5379-AC9B-6A529C3DF200}"/>
              </a:ext>
            </a:extLst>
          </p:cNvPr>
          <p:cNvSpPr txBox="1"/>
          <p:nvPr/>
        </p:nvSpPr>
        <p:spPr>
          <a:xfrm>
            <a:off x="197404" y="5295110"/>
            <a:ext cx="1706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경고자 목록조회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6C1-FEF8-BD8E-4C8F-EAC6A4DE97E0}"/>
              </a:ext>
            </a:extLst>
          </p:cNvPr>
          <p:cNvSpPr txBox="1"/>
          <p:nvPr/>
        </p:nvSpPr>
        <p:spPr>
          <a:xfrm>
            <a:off x="201624" y="5556177"/>
            <a:ext cx="161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신고함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DEBE9-87A1-639E-1A84-EE04308561C2}"/>
              </a:ext>
            </a:extLst>
          </p:cNvPr>
          <p:cNvSpPr txBox="1"/>
          <p:nvPr/>
        </p:nvSpPr>
        <p:spPr>
          <a:xfrm>
            <a:off x="147671" y="5909842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ko-KR" altLang="en-US" sz="1600" dirty="0"/>
              <a:t>답변함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460B9E-3427-08C7-C8FB-DE8AFBD0CD56}"/>
              </a:ext>
            </a:extLst>
          </p:cNvPr>
          <p:cNvSpPr/>
          <p:nvPr/>
        </p:nvSpPr>
        <p:spPr>
          <a:xfrm>
            <a:off x="2141528" y="1952225"/>
            <a:ext cx="6338919" cy="4200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781F5-FACF-0640-5459-46250A0A8119}"/>
              </a:ext>
            </a:extLst>
          </p:cNvPr>
          <p:cNvSpPr txBox="1"/>
          <p:nvPr/>
        </p:nvSpPr>
        <p:spPr>
          <a:xfrm>
            <a:off x="2263755" y="2031166"/>
            <a:ext cx="60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글번호</a:t>
            </a:r>
            <a:r>
              <a:rPr lang="ko-KR" altLang="en-US" dirty="0"/>
              <a:t>               제목                   조회수      날짜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7CA9685-27EB-CA9A-E196-52629CF05561}"/>
              </a:ext>
            </a:extLst>
          </p:cNvPr>
          <p:cNvCxnSpPr/>
          <p:nvPr/>
        </p:nvCxnSpPr>
        <p:spPr>
          <a:xfrm>
            <a:off x="2314383" y="2471984"/>
            <a:ext cx="5783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0897C0-8E3C-A04D-5758-D23080F4D59B}"/>
              </a:ext>
            </a:extLst>
          </p:cNvPr>
          <p:cNvSpPr/>
          <p:nvPr/>
        </p:nvSpPr>
        <p:spPr>
          <a:xfrm>
            <a:off x="2139479" y="1500454"/>
            <a:ext cx="2130020" cy="331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승인리스트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04EF4-1177-4BBA-361D-A0885DBCF166}"/>
              </a:ext>
            </a:extLst>
          </p:cNvPr>
          <p:cNvSpPr txBox="1"/>
          <p:nvPr/>
        </p:nvSpPr>
        <p:spPr>
          <a:xfrm>
            <a:off x="119283" y="3643668"/>
            <a:ext cx="170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모임게시판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89221-A022-170A-F7B4-FB0F87C6F77A}"/>
              </a:ext>
            </a:extLst>
          </p:cNvPr>
          <p:cNvSpPr txBox="1"/>
          <p:nvPr/>
        </p:nvSpPr>
        <p:spPr>
          <a:xfrm>
            <a:off x="135784" y="4249839"/>
            <a:ext cx="1680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모임게시판 </a:t>
            </a:r>
            <a:r>
              <a:rPr lang="ko-KR" altLang="en-US" sz="1100" dirty="0" err="1"/>
              <a:t>승인글</a:t>
            </a:r>
            <a:r>
              <a:rPr lang="ko-KR" altLang="en-US" sz="11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33696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1598</Words>
  <Application>Microsoft Office PowerPoint</Application>
  <PresentationFormat>와이드스크린</PresentationFormat>
  <Paragraphs>835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종우 최</dc:creator>
  <cp:lastModifiedBy>종우 최</cp:lastModifiedBy>
  <cp:revision>1</cp:revision>
  <dcterms:created xsi:type="dcterms:W3CDTF">2024-07-03T11:47:36Z</dcterms:created>
  <dcterms:modified xsi:type="dcterms:W3CDTF">2024-07-08T15:10:56Z</dcterms:modified>
</cp:coreProperties>
</file>