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Saturday, May 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Saturday, May 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8441B8-FDCA-45E1-941E-B58C173E4F3D}"/>
              </a:ext>
            </a:extLst>
          </p:cNvPr>
          <p:cNvSpPr txBox="1"/>
          <p:nvPr/>
        </p:nvSpPr>
        <p:spPr>
          <a:xfrm>
            <a:off x="917752" y="1105749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ndara" panose="020E0502030303020204" pitchFamily="34" charset="0"/>
              </a:rPr>
              <a:t>Лабораторная работа №</a:t>
            </a:r>
            <a:r>
              <a:rPr lang="en-US" sz="2800" b="1" dirty="0">
                <a:latin typeface="Candara" panose="020E0502030303020204" pitchFamily="34" charset="0"/>
              </a:rPr>
              <a:t>2</a:t>
            </a:r>
            <a:endParaRPr lang="ru-RU" sz="2800" b="1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0B4F7-BE5F-431D-9961-4B760246578B}"/>
              </a:ext>
            </a:extLst>
          </p:cNvPr>
          <p:cNvSpPr txBox="1"/>
          <p:nvPr/>
        </p:nvSpPr>
        <p:spPr>
          <a:xfrm>
            <a:off x="3048699" y="2495536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Candara" panose="020E0502030303020204" pitchFamily="34" charset="0"/>
              </a:rPr>
              <a:t>Управление версиями</a:t>
            </a:r>
            <a:endParaRPr lang="en-US" sz="2800" dirty="0">
              <a:latin typeface="Candara" panose="020E0502030303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EDE2B-0C0F-474C-BD1D-7649239BAB8D}"/>
              </a:ext>
            </a:extLst>
          </p:cNvPr>
          <p:cNvSpPr txBox="1"/>
          <p:nvPr/>
        </p:nvSpPr>
        <p:spPr>
          <a:xfrm>
            <a:off x="7636707" y="4261338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Candara" panose="020E0502030303020204" pitchFamily="34" charset="0"/>
              </a:rPr>
              <a:t>Выполнила: Ким Реачна </a:t>
            </a:r>
          </a:p>
          <a:p>
            <a:r>
              <a:rPr lang="ru-RU" sz="1800" dirty="0">
                <a:latin typeface="Candara" panose="020E0502030303020204" pitchFamily="34" charset="0"/>
              </a:rPr>
              <a:t>Группа: НПИбд-02-20</a:t>
            </a:r>
          </a:p>
          <a:p>
            <a:r>
              <a:rPr lang="ru-RU" sz="1800" dirty="0">
                <a:latin typeface="Candara" panose="020E0502030303020204" pitchFamily="34" charset="0"/>
              </a:rPr>
              <a:t>№ ст. билета: 1032205204</a:t>
            </a:r>
          </a:p>
        </p:txBody>
      </p:sp>
    </p:spTree>
    <p:extLst>
      <p:ext uri="{BB962C8B-B14F-4D97-AF65-F5344CB8AC3E}">
        <p14:creationId xmlns:p14="http://schemas.microsoft.com/office/powerpoint/2010/main" val="128279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D3CCC5-D0F9-4193-9B23-61AAAEAF6ACB}"/>
              </a:ext>
            </a:extLst>
          </p:cNvPr>
          <p:cNvSpPr txBox="1"/>
          <p:nvPr/>
        </p:nvSpPr>
        <p:spPr>
          <a:xfrm>
            <a:off x="731940" y="486453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latin typeface="Candara" panose="020E0502030303020204" pitchFamily="34" charset="0"/>
              </a:rPr>
              <a:t>Цель работы: </a:t>
            </a:r>
            <a:endParaRPr lang="en-US" sz="2800" b="1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DC188-2706-4657-B3D5-B17E9D53E674}"/>
              </a:ext>
            </a:extLst>
          </p:cNvPr>
          <p:cNvSpPr txBox="1"/>
          <p:nvPr/>
        </p:nvSpPr>
        <p:spPr>
          <a:xfrm>
            <a:off x="1184867" y="15266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Какова цель этой работы?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B3616-4627-4712-8946-CDB2807B1377}"/>
              </a:ext>
            </a:extLst>
          </p:cNvPr>
          <p:cNvSpPr txBox="1"/>
          <p:nvPr/>
        </p:nvSpPr>
        <p:spPr>
          <a:xfrm>
            <a:off x="7480138" y="152668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Зачем?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25652-A154-42AA-A349-5446D54F1787}"/>
              </a:ext>
            </a:extLst>
          </p:cNvPr>
          <p:cNvSpPr txBox="1"/>
          <p:nvPr/>
        </p:nvSpPr>
        <p:spPr>
          <a:xfrm>
            <a:off x="998310" y="2430098"/>
            <a:ext cx="3701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Изучить идеологию и применение средств контроля версий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F6ECE-01CD-4DC5-A3CE-AAA920520C9F}"/>
              </a:ext>
            </a:extLst>
          </p:cNvPr>
          <p:cNvSpPr txBox="1"/>
          <p:nvPr/>
        </p:nvSpPr>
        <p:spPr>
          <a:xfrm>
            <a:off x="5956418" y="2430098"/>
            <a:ext cx="4452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ndara" panose="020E0502030303020204" pitchFamily="34" charset="0"/>
              </a:rPr>
              <a:t>когда создаются документы, а также для любых записей, которые подвергаются большому пересмотру и доработке.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2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6029C-744D-4685-9F05-B2B5B5E4204E}"/>
              </a:ext>
            </a:extLst>
          </p:cNvPr>
          <p:cNvSpPr txBox="1"/>
          <p:nvPr/>
        </p:nvSpPr>
        <p:spPr>
          <a:xfrm>
            <a:off x="813732" y="503340"/>
            <a:ext cx="1462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>
                <a:latin typeface="Candara" panose="020E0502030303020204" pitchFamily="34" charset="0"/>
              </a:rPr>
              <a:t>Задачи</a:t>
            </a:r>
            <a:endParaRPr lang="en-US" sz="3200" b="1" dirty="0">
              <a:latin typeface="Candara" panose="020E05020303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40E2A-D8F1-4C5C-8A31-14E8AC20F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80" y="1088115"/>
            <a:ext cx="5298404" cy="2777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FBC00-CF22-4C7C-A950-7594E8849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923" y="2721709"/>
            <a:ext cx="5726929" cy="273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6E5084-ECCB-4933-A2EC-2E28D6401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43" y="3879287"/>
            <a:ext cx="6954726" cy="1963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A4A1A-BF25-4679-BD3A-185726DFF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66" y="931688"/>
            <a:ext cx="7709483" cy="32343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51B3B-22AC-4EA2-9ED4-9227B5B92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646" y="2896750"/>
            <a:ext cx="5680399" cy="271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0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49D30B-E202-4411-BDE6-729D0E0A20E8}"/>
              </a:ext>
            </a:extLst>
          </p:cNvPr>
          <p:cNvSpPr txBox="1"/>
          <p:nvPr/>
        </p:nvSpPr>
        <p:spPr>
          <a:xfrm>
            <a:off x="2958517" y="3105834"/>
            <a:ext cx="6274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latin typeface="Candara" panose="020E0502030303020204" pitchFamily="34" charset="0"/>
              </a:rPr>
              <a:t>Спасибо за внимание</a:t>
            </a:r>
            <a:endParaRPr lang="en-US" sz="36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90577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25</TotalTime>
  <Words>57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Candara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Ким Реачна</dc:creator>
  <cp:lastModifiedBy>Ким Реачна</cp:lastModifiedBy>
  <cp:revision>3</cp:revision>
  <dcterms:created xsi:type="dcterms:W3CDTF">2021-05-01T19:08:07Z</dcterms:created>
  <dcterms:modified xsi:type="dcterms:W3CDTF">2021-05-01T19:33:20Z</dcterms:modified>
</cp:coreProperties>
</file>