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Friday, May 14,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39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Friday, May 14,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3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Friday, May 14,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9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Friday, May 14,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50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Friday, May 14,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42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Friday, May 14,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36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Friday, May 14,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7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Friday, May 14,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54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Friday, May 14,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Friday, May 14,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5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Friday, May 14,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03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Friday, May 14,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08236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667355B-617E-47AD-8561-A34B35D15359}"/>
              </a:ext>
            </a:extLst>
          </p:cNvPr>
          <p:cNvSpPr txBox="1"/>
          <p:nvPr/>
        </p:nvSpPr>
        <p:spPr>
          <a:xfrm>
            <a:off x="676275" y="834566"/>
            <a:ext cx="61912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Candara" panose="020E0502030303020204" pitchFamily="34" charset="0"/>
              </a:rPr>
              <a:t>Лабораторная работа № </a:t>
            </a:r>
            <a:r>
              <a:rPr lang="en-US" sz="2800" dirty="0">
                <a:latin typeface="Candara" panose="020E0502030303020204" pitchFamily="34" charset="0"/>
              </a:rPr>
              <a:t>8</a:t>
            </a:r>
            <a:endParaRPr lang="ru-RU" sz="2800" dirty="0">
              <a:latin typeface="Candara" panose="020E0502030303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D567FC-F9C3-4AC8-9DB4-CB48754F67A3}"/>
              </a:ext>
            </a:extLst>
          </p:cNvPr>
          <p:cNvSpPr txBox="1"/>
          <p:nvPr/>
        </p:nvSpPr>
        <p:spPr>
          <a:xfrm>
            <a:off x="2133600" y="2686735"/>
            <a:ext cx="10058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accent2"/>
                </a:solidFill>
                <a:latin typeface="Candara" panose="020E0502030303020204" pitchFamily="34" charset="0"/>
              </a:rPr>
              <a:t>Командная оболочка </a:t>
            </a:r>
            <a:r>
              <a:rPr lang="en-US" sz="3200" b="1" dirty="0">
                <a:solidFill>
                  <a:schemeClr val="accent2"/>
                </a:solidFill>
                <a:latin typeface="Candara" panose="020E0502030303020204" pitchFamily="34" charset="0"/>
              </a:rPr>
              <a:t>Midnight Commander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41D48C-1175-4C38-A702-0191E5B43076}"/>
              </a:ext>
            </a:extLst>
          </p:cNvPr>
          <p:cNvSpPr txBox="1"/>
          <p:nvPr/>
        </p:nvSpPr>
        <p:spPr>
          <a:xfrm>
            <a:off x="7248525" y="4710410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Candara" panose="020E0502030303020204" pitchFamily="34" charset="0"/>
              </a:rPr>
              <a:t>Выполнила: Ким Реачна </a:t>
            </a:r>
          </a:p>
          <a:p>
            <a:r>
              <a:rPr lang="ru-RU" sz="2000" dirty="0">
                <a:latin typeface="Candara" panose="020E0502030303020204" pitchFamily="34" charset="0"/>
              </a:rPr>
              <a:t>Группа: НПИбд-02-20</a:t>
            </a:r>
          </a:p>
          <a:p>
            <a:r>
              <a:rPr lang="ru-RU" sz="2000" dirty="0">
                <a:latin typeface="Candara" panose="020E0502030303020204" pitchFamily="34" charset="0"/>
              </a:rPr>
              <a:t>№ ст. билета: 1032205204</a:t>
            </a:r>
          </a:p>
        </p:txBody>
      </p:sp>
    </p:spTree>
    <p:extLst>
      <p:ext uri="{BB962C8B-B14F-4D97-AF65-F5344CB8AC3E}">
        <p14:creationId xmlns:p14="http://schemas.microsoft.com/office/powerpoint/2010/main" val="1914437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C538E3-ABF4-4B68-A1D9-FE7EB8AC9F36}"/>
              </a:ext>
            </a:extLst>
          </p:cNvPr>
          <p:cNvSpPr txBox="1"/>
          <p:nvPr/>
        </p:nvSpPr>
        <p:spPr>
          <a:xfrm>
            <a:off x="800100" y="704850"/>
            <a:ext cx="2279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Candara" panose="020E0502030303020204" pitchFamily="34" charset="0"/>
              </a:rPr>
              <a:t>Цель работы:</a:t>
            </a:r>
            <a:endParaRPr lang="en-US" sz="2800" dirty="0">
              <a:latin typeface="Candara" panose="020E05020303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E3C648-9CF0-40FE-86A4-262DC9AC0CA1}"/>
              </a:ext>
            </a:extLst>
          </p:cNvPr>
          <p:cNvSpPr txBox="1"/>
          <p:nvPr/>
        </p:nvSpPr>
        <p:spPr>
          <a:xfrm>
            <a:off x="800100" y="1619250"/>
            <a:ext cx="3105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accent2"/>
                </a:solidFill>
                <a:latin typeface="Candara" panose="020E0502030303020204" pitchFamily="34" charset="0"/>
              </a:rPr>
              <a:t>Какова цель этой работы?</a:t>
            </a:r>
            <a:endParaRPr lang="en-US" sz="2000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78FDD7-93FB-4E5B-9BBE-2CFE34F75452}"/>
              </a:ext>
            </a:extLst>
          </p:cNvPr>
          <p:cNvSpPr txBox="1"/>
          <p:nvPr/>
        </p:nvSpPr>
        <p:spPr>
          <a:xfrm>
            <a:off x="7804702" y="1619250"/>
            <a:ext cx="963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accent2"/>
                </a:solidFill>
                <a:latin typeface="Candara" panose="020E0502030303020204" pitchFamily="34" charset="0"/>
              </a:rPr>
              <a:t>Зачем?</a:t>
            </a:r>
            <a:endParaRPr lang="en-US" sz="2000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064B13-4A0B-412A-B3E3-CF939BAE43DD}"/>
              </a:ext>
            </a:extLst>
          </p:cNvPr>
          <p:cNvSpPr txBox="1"/>
          <p:nvPr/>
        </p:nvSpPr>
        <p:spPr>
          <a:xfrm>
            <a:off x="571500" y="2190750"/>
            <a:ext cx="47339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Candara" panose="020E0502030303020204" pitchFamily="34" charset="0"/>
              </a:rPr>
              <a:t>Освоение основных возможностей командной оболочки Midnight Commander.</a:t>
            </a:r>
          </a:p>
          <a:p>
            <a:r>
              <a:rPr lang="ru-RU" sz="2000" dirty="0">
                <a:latin typeface="Candara" panose="020E0502030303020204" pitchFamily="34" charset="0"/>
              </a:rPr>
              <a:t>Приобретение навыков практической работы по просмотру каталогов и файлов; манипуляций с ними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852801-EB08-4FB5-8906-FA7B1187FC88}"/>
              </a:ext>
            </a:extLst>
          </p:cNvPr>
          <p:cNvSpPr txBox="1"/>
          <p:nvPr/>
        </p:nvSpPr>
        <p:spPr>
          <a:xfrm>
            <a:off x="6591300" y="2186642"/>
            <a:ext cx="473392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Candara" panose="020E0502030303020204" pitchFamily="34" charset="0"/>
              </a:rPr>
              <a:t>Это многофункциональное приложение в полноэкранном текстовом режиме, которое позволяет копировать, перемещать и удалять файлы и целые деревья каталогов, искать файлы и выполнять команды в подоболочке.</a:t>
            </a:r>
            <a:endParaRPr lang="en-US" sz="20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501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DD4313-A3CE-4149-9810-0390F0B5B617}"/>
              </a:ext>
            </a:extLst>
          </p:cNvPr>
          <p:cNvSpPr txBox="1"/>
          <p:nvPr/>
        </p:nvSpPr>
        <p:spPr>
          <a:xfrm>
            <a:off x="619125" y="571500"/>
            <a:ext cx="3502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Candara" panose="020E0502030303020204" pitchFamily="34" charset="0"/>
              </a:rPr>
              <a:t>Задачи и результаты:</a:t>
            </a:r>
            <a:endParaRPr lang="en-US" sz="2800" dirty="0">
              <a:latin typeface="Candara" panose="020E05020303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A7608A-AA32-4AF8-93F7-F50DAAA9D494}"/>
              </a:ext>
            </a:extLst>
          </p:cNvPr>
          <p:cNvSpPr txBox="1"/>
          <p:nvPr/>
        </p:nvSpPr>
        <p:spPr>
          <a:xfrm>
            <a:off x="619125" y="1247790"/>
            <a:ext cx="9220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Candara" panose="020E0502030303020204" pitchFamily="34" charset="0"/>
              </a:rPr>
              <a:t>1. </a:t>
            </a:r>
            <a:r>
              <a:rPr lang="ru-RU" b="1" dirty="0">
                <a:solidFill>
                  <a:schemeClr val="accent2"/>
                </a:solidFill>
                <a:latin typeface="Candara" panose="020E0502030303020204" pitchFamily="34" charset="0"/>
              </a:rPr>
              <a:t>Освоение основных функций командной оболочки midnight commander</a:t>
            </a:r>
            <a:endParaRPr lang="en-US" b="1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8B7F8D-B864-48F2-B553-A9220A80A6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1740328"/>
            <a:ext cx="7480804" cy="454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458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F8B99A-6628-4755-A645-57B34930C616}"/>
              </a:ext>
            </a:extLst>
          </p:cNvPr>
          <p:cNvSpPr txBox="1"/>
          <p:nvPr/>
        </p:nvSpPr>
        <p:spPr>
          <a:xfrm>
            <a:off x="571500" y="6344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Candara" panose="020E0502030303020204" pitchFamily="34" charset="0"/>
              </a:rPr>
              <a:t>2. </a:t>
            </a:r>
            <a:r>
              <a:rPr lang="ru-RU" b="1" dirty="0">
                <a:solidFill>
                  <a:schemeClr val="accent2"/>
                </a:solidFill>
                <a:latin typeface="Candara" panose="020E0502030303020204" pitchFamily="34" charset="0"/>
              </a:rPr>
              <a:t>Практика просмотра каталогов и файлов</a:t>
            </a:r>
            <a:endParaRPr lang="en-US" b="1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2AA519-B53D-4769-8450-FB6EFF2AB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53" y="1474748"/>
            <a:ext cx="5540173" cy="34862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47F912-B0BA-4D34-A4D5-1D1183B745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74748"/>
            <a:ext cx="5682134" cy="348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875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FC9803-0347-4678-B736-D9376D8B3756}"/>
              </a:ext>
            </a:extLst>
          </p:cNvPr>
          <p:cNvSpPr txBox="1"/>
          <p:nvPr/>
        </p:nvSpPr>
        <p:spPr>
          <a:xfrm>
            <a:off x="647700" y="7964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Candara" panose="020E0502030303020204" pitchFamily="34" charset="0"/>
              </a:rPr>
              <a:t>3. </a:t>
            </a:r>
            <a:r>
              <a:rPr lang="ru-RU" b="1" dirty="0">
                <a:solidFill>
                  <a:schemeClr val="accent2"/>
                </a:solidFill>
                <a:latin typeface="Candara" panose="020E0502030303020204" pitchFamily="34" charset="0"/>
              </a:rPr>
              <a:t>Работа с файлами и каталогами</a:t>
            </a:r>
            <a:endParaRPr lang="en-US" b="1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415EE8-97B8-4F02-84FB-826ADF174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366" y="1642965"/>
            <a:ext cx="3353268" cy="14003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36B1B1-246F-462A-B191-F61CC8818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12" y="3147518"/>
            <a:ext cx="5629509" cy="23486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51BA21-1F20-4E86-8BAE-6BCDD435E3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380" y="3147518"/>
            <a:ext cx="5690665" cy="234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326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C6D2E0-550D-4D5B-828A-3CEDC16CAC52}"/>
              </a:ext>
            </a:extLst>
          </p:cNvPr>
          <p:cNvSpPr txBox="1"/>
          <p:nvPr/>
        </p:nvSpPr>
        <p:spPr>
          <a:xfrm>
            <a:off x="3622406" y="2721114"/>
            <a:ext cx="49471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Candara" panose="020E0502030303020204" pitchFamily="34" charset="0"/>
              </a:rPr>
              <a:t>Спасибо за внимание</a:t>
            </a:r>
            <a:endParaRPr lang="en-US" sz="40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96983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Gradient rise</Template>
  <TotalTime>37</TotalTime>
  <Words>111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Avenir Next LT Pro Light</vt:lpstr>
      <vt:lpstr>Candara</vt:lpstr>
      <vt:lpstr>GradientRiseVTI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Ким Реачна</dc:creator>
  <cp:lastModifiedBy>Ким Реачна</cp:lastModifiedBy>
  <cp:revision>4</cp:revision>
  <dcterms:created xsi:type="dcterms:W3CDTF">2021-05-14T15:11:21Z</dcterms:created>
  <dcterms:modified xsi:type="dcterms:W3CDTF">2021-05-14T15:48:37Z</dcterms:modified>
</cp:coreProperties>
</file>