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12,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BF57A-89F7-448D-8AF1-F81F233F3F47}"/>
              </a:ext>
            </a:extLst>
          </p:cNvPr>
          <p:cNvSpPr txBox="1"/>
          <p:nvPr/>
        </p:nvSpPr>
        <p:spPr>
          <a:xfrm>
            <a:off x="838899" y="973123"/>
            <a:ext cx="433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ndara" panose="020E0502030303020204" pitchFamily="34" charset="0"/>
              </a:rPr>
              <a:t>Лабораторная работа № 7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33E4A-AAD8-40ED-8BFB-50076D17059B}"/>
              </a:ext>
            </a:extLst>
          </p:cNvPr>
          <p:cNvSpPr txBox="1"/>
          <p:nvPr/>
        </p:nvSpPr>
        <p:spPr>
          <a:xfrm>
            <a:off x="7501855" y="4613674"/>
            <a:ext cx="3872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Выполнила: Ким Реачна </a:t>
            </a:r>
          </a:p>
          <a:p>
            <a:r>
              <a:rPr lang="ru-RU" dirty="0">
                <a:latin typeface="Candara" panose="020E0502030303020204" pitchFamily="34" charset="0"/>
              </a:rPr>
              <a:t>Группа: НПИбд-02-20</a:t>
            </a:r>
          </a:p>
          <a:p>
            <a:r>
              <a:rPr lang="ru-RU" dirty="0">
                <a:latin typeface="Candara" panose="020E0502030303020204" pitchFamily="34" charset="0"/>
              </a:rPr>
              <a:t>№ ст. билета: 1032205204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58CF4-52EC-4E6B-885D-84E263A27A3B}"/>
              </a:ext>
            </a:extLst>
          </p:cNvPr>
          <p:cNvSpPr txBox="1"/>
          <p:nvPr/>
        </p:nvSpPr>
        <p:spPr>
          <a:xfrm>
            <a:off x="2191973" y="2736502"/>
            <a:ext cx="78080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Candara" panose="020E0502030303020204" pitchFamily="34" charset="0"/>
              </a:rPr>
              <a:t>Поиск файлов. Перенаправление</a:t>
            </a:r>
          </a:p>
          <a:p>
            <a:pPr algn="ctr"/>
            <a:r>
              <a:rPr lang="ru-RU" sz="2800" b="1" dirty="0">
                <a:latin typeface="Candara" panose="020E0502030303020204" pitchFamily="34" charset="0"/>
              </a:rPr>
              <a:t>ввода-вывода. Просмотр запущенных процессов. 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8C817C-8673-4B64-9689-B0C754FB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56" y="470254"/>
            <a:ext cx="2493480" cy="749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D8381-E7F2-476C-8B47-5FEAFAE2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22" y="1450910"/>
            <a:ext cx="2901948" cy="499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CD1AF-A8E4-4753-AB43-E6D4302B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883" y="1450909"/>
            <a:ext cx="993734" cy="499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E87C7F-9C9E-44F1-B646-C1ABF604E483}"/>
              </a:ext>
            </a:extLst>
          </p:cNvPr>
          <p:cNvSpPr txBox="1"/>
          <p:nvPr/>
        </p:nvSpPr>
        <p:spPr>
          <a:xfrm>
            <a:off x="889656" y="2072551"/>
            <a:ext cx="46705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164163-4C62-425E-8E96-69C1CE4A9082}"/>
              </a:ext>
            </a:extLst>
          </p:cNvPr>
          <p:cNvSpPr txBox="1"/>
          <p:nvPr/>
        </p:nvSpPr>
        <p:spPr>
          <a:xfrm>
            <a:off x="6631776" y="2072551"/>
            <a:ext cx="41252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В этой лаборатории мы приобретем практические навыки и знания по управлению работой с поиском с помощью командной строки, которые будут полезны для будущей работы.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1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3B2F02-BB76-44AB-8EFD-072A3EE0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96" y="451936"/>
            <a:ext cx="3365284" cy="755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D5E5B-1C2D-4332-B2D9-0754A1BC65D9}"/>
              </a:ext>
            </a:extLst>
          </p:cNvPr>
          <p:cNvSpPr txBox="1"/>
          <p:nvPr/>
        </p:nvSpPr>
        <p:spPr>
          <a:xfrm>
            <a:off x="772536" y="1207906"/>
            <a:ext cx="385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1. </a:t>
            </a:r>
            <a:r>
              <a:rPr lang="ru-RU" dirty="0">
                <a:latin typeface="Candara" panose="020E0502030303020204" pitchFamily="34" charset="0"/>
              </a:rPr>
              <a:t>Перенаправление ввода и вывода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DDDF8-5067-4512-942F-4490F8D950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00"/>
          <a:stretch/>
        </p:blipFill>
        <p:spPr>
          <a:xfrm>
            <a:off x="816571" y="1839020"/>
            <a:ext cx="5572903" cy="36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0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D6F2-E984-4360-8F9F-82AF4FFC191C}"/>
              </a:ext>
            </a:extLst>
          </p:cNvPr>
          <p:cNvSpPr txBox="1"/>
          <p:nvPr/>
        </p:nvSpPr>
        <p:spPr>
          <a:xfrm>
            <a:off x="704676" y="721453"/>
            <a:ext cx="35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2. </a:t>
            </a:r>
            <a:r>
              <a:rPr lang="ru-RU" dirty="0">
                <a:latin typeface="Candara" panose="020E0502030303020204" pitchFamily="34" charset="0"/>
              </a:rPr>
              <a:t>Поиск строки символов в файле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DCA00-B559-4E3A-A29C-1C50D48DA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2"/>
          <a:stretch/>
        </p:blipFill>
        <p:spPr>
          <a:xfrm>
            <a:off x="864067" y="1329299"/>
            <a:ext cx="5582429" cy="39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6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3858D-6E4C-452B-8227-76E4C7D339AD}"/>
              </a:ext>
            </a:extLst>
          </p:cNvPr>
          <p:cNvSpPr txBox="1"/>
          <p:nvPr/>
        </p:nvSpPr>
        <p:spPr>
          <a:xfrm>
            <a:off x="645953" y="604007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3. </a:t>
            </a:r>
            <a:r>
              <a:rPr lang="ru-RU" dirty="0">
                <a:latin typeface="Candara" panose="020E0502030303020204" pitchFamily="34" charset="0"/>
              </a:rPr>
              <a:t>Использование командного конвейера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3BD24-4658-4A64-9244-6B59272685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5" b="75627"/>
          <a:stretch/>
        </p:blipFill>
        <p:spPr>
          <a:xfrm>
            <a:off x="645953" y="1261769"/>
            <a:ext cx="6256004" cy="1330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B77A67-AA12-4A69-B41F-D7AF3201E21C}"/>
              </a:ext>
            </a:extLst>
          </p:cNvPr>
          <p:cNvSpPr txBox="1"/>
          <p:nvPr/>
        </p:nvSpPr>
        <p:spPr>
          <a:xfrm>
            <a:off x="645953" y="288062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4. </a:t>
            </a:r>
            <a:r>
              <a:rPr lang="ru-RU" dirty="0">
                <a:latin typeface="Candara" panose="020E0502030303020204" pitchFamily="34" charset="0"/>
              </a:rPr>
              <a:t>Запустите процессы в фоновом режиме и удалите их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9BEE90-A212-413A-9680-D56CC1A5BF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2" b="17929"/>
          <a:stretch/>
        </p:blipFill>
        <p:spPr>
          <a:xfrm>
            <a:off x="645953" y="3429000"/>
            <a:ext cx="7867127" cy="1196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54D36-3A59-4329-A804-93CD05B0F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3" y="4810537"/>
            <a:ext cx="4163006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47A9A9-D617-4D50-9025-9D0CC844C9A5}"/>
              </a:ext>
            </a:extLst>
          </p:cNvPr>
          <p:cNvSpPr txBox="1"/>
          <p:nvPr/>
        </p:nvSpPr>
        <p:spPr>
          <a:xfrm>
            <a:off x="3657600" y="2541864"/>
            <a:ext cx="446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Candara" panose="020E0502030303020204" pitchFamily="34" charset="0"/>
              </a:rPr>
              <a:t>Спасибо за внимание</a:t>
            </a:r>
            <a:endParaRPr lang="en-US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1667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30</TotalTime>
  <Words>114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Candara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Ким Реачна</dc:creator>
  <cp:lastModifiedBy>Ким Реачна</cp:lastModifiedBy>
  <cp:revision>4</cp:revision>
  <dcterms:created xsi:type="dcterms:W3CDTF">2021-05-12T20:03:36Z</dcterms:created>
  <dcterms:modified xsi:type="dcterms:W3CDTF">2021-05-12T20:33:49Z</dcterms:modified>
</cp:coreProperties>
</file>