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12,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70486-8BD2-448B-9308-03A4C42BDE5E}"/>
              </a:ext>
            </a:extLst>
          </p:cNvPr>
          <p:cNvSpPr txBox="1"/>
          <p:nvPr/>
        </p:nvSpPr>
        <p:spPr>
          <a:xfrm>
            <a:off x="645952" y="528507"/>
            <a:ext cx="499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Лабораторная работа № 6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1427B-6646-495F-BEB2-362C39C55EC3}"/>
              </a:ext>
            </a:extLst>
          </p:cNvPr>
          <p:cNvSpPr txBox="1"/>
          <p:nvPr/>
        </p:nvSpPr>
        <p:spPr>
          <a:xfrm>
            <a:off x="1408718" y="2402948"/>
            <a:ext cx="9196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800" b="1" dirty="0">
                <a:latin typeface="Candara" panose="020E0502030303020204" pitchFamily="34" charset="0"/>
              </a:rPr>
              <a:t>Анализ файловой системы Linux. </a:t>
            </a:r>
          </a:p>
          <a:p>
            <a:pPr algn="ctr"/>
            <a:r>
              <a:rPr lang="ru-RU" sz="2800" b="1" dirty="0">
                <a:latin typeface="Candara" panose="020E0502030303020204" pitchFamily="34" charset="0"/>
              </a:rPr>
              <a:t>Команды для работы с файлами и каталогами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A2F10-9F26-4E55-B961-A719068FAF14}"/>
              </a:ext>
            </a:extLst>
          </p:cNvPr>
          <p:cNvSpPr txBox="1"/>
          <p:nvPr/>
        </p:nvSpPr>
        <p:spPr>
          <a:xfrm>
            <a:off x="7583648" y="4532889"/>
            <a:ext cx="350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Выполнила: Ким Реачна </a:t>
            </a:r>
          </a:p>
          <a:p>
            <a:r>
              <a:rPr lang="ru-RU" sz="2000" dirty="0">
                <a:latin typeface="Candara" panose="020E0502030303020204" pitchFamily="34" charset="0"/>
              </a:rPr>
              <a:t>Группа: НПИбд-02-20</a:t>
            </a:r>
          </a:p>
          <a:p>
            <a:r>
              <a:rPr lang="ru-RU" sz="2000" dirty="0">
                <a:latin typeface="Candara" panose="020E0502030303020204" pitchFamily="34" charset="0"/>
              </a:rPr>
              <a:t>№ ст. билета: 1032205204</a:t>
            </a:r>
          </a:p>
        </p:txBody>
      </p:sp>
    </p:spTree>
    <p:extLst>
      <p:ext uri="{BB962C8B-B14F-4D97-AF65-F5344CB8AC3E}">
        <p14:creationId xmlns:p14="http://schemas.microsoft.com/office/powerpoint/2010/main" val="13679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18075-4C0B-4E7D-8DFF-B8D3BDB28589}"/>
              </a:ext>
            </a:extLst>
          </p:cNvPr>
          <p:cNvSpPr txBox="1"/>
          <p:nvPr/>
        </p:nvSpPr>
        <p:spPr>
          <a:xfrm>
            <a:off x="746621" y="612396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ndara" panose="020E0502030303020204" pitchFamily="34" charset="0"/>
              </a:rPr>
              <a:t>Цель работы: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67011-FBB0-4D56-89BD-6201086B8B73}"/>
              </a:ext>
            </a:extLst>
          </p:cNvPr>
          <p:cNvSpPr txBox="1"/>
          <p:nvPr/>
        </p:nvSpPr>
        <p:spPr>
          <a:xfrm>
            <a:off x="1199626" y="1602298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Candara" panose="020E0502030303020204" pitchFamily="34" charset="0"/>
              </a:rPr>
              <a:t>Какова цель этой работы?</a:t>
            </a:r>
            <a:endParaRPr lang="en-US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1B396-3108-42E8-8AF8-DE0F98D5FE53}"/>
              </a:ext>
            </a:extLst>
          </p:cNvPr>
          <p:cNvSpPr txBox="1"/>
          <p:nvPr/>
        </p:nvSpPr>
        <p:spPr>
          <a:xfrm>
            <a:off x="7986319" y="1602298"/>
            <a:ext cx="8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Candara" panose="020E0502030303020204" pitchFamily="34" charset="0"/>
              </a:rPr>
              <a:t>Зачем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CC242-61A4-4BD4-9B53-C465A62260A7}"/>
              </a:ext>
            </a:extLst>
          </p:cNvPr>
          <p:cNvSpPr txBox="1"/>
          <p:nvPr/>
        </p:nvSpPr>
        <p:spPr>
          <a:xfrm>
            <a:off x="643939" y="2132388"/>
            <a:ext cx="4764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ru-RU" dirty="0">
                <a:latin typeface="Candara" panose="020E0502030303020204" pitchFamily="34" charset="0"/>
              </a:rPr>
              <a:t>работы с файлами и каталогами, по управлению процессами (и работами), по проверке использования диска и обслуживанию файловой системы.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734A-AF43-4CAA-BB1D-05EEC21E66FE}"/>
              </a:ext>
            </a:extLst>
          </p:cNvPr>
          <p:cNvSpPr txBox="1"/>
          <p:nvPr/>
        </p:nvSpPr>
        <p:spPr>
          <a:xfrm>
            <a:off x="6644103" y="2132388"/>
            <a:ext cx="46055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В этой лаборатории мы выполняем работу с системой Linux, ее структурой , работой с файлами и каталогами , их содержимым с помощью командной строки, которые являются полезными навыками для будущей работы.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2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5789B-4C8A-4759-B6CF-7CE571FD9653}"/>
              </a:ext>
            </a:extLst>
          </p:cNvPr>
          <p:cNvSpPr txBox="1"/>
          <p:nvPr/>
        </p:nvSpPr>
        <p:spPr>
          <a:xfrm>
            <a:off x="679508" y="637564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ndara" panose="020E0502030303020204" pitchFamily="34" charset="0"/>
              </a:rPr>
              <a:t>Задачи и резутаты: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738FB1-E325-4A66-B601-19A8C7FFD633}"/>
              </a:ext>
            </a:extLst>
          </p:cNvPr>
          <p:cNvSpPr txBox="1"/>
          <p:nvPr/>
        </p:nvSpPr>
        <p:spPr>
          <a:xfrm>
            <a:off x="679508" y="1375794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ndara" panose="020E0502030303020204" pitchFamily="34" charset="0"/>
              </a:rPr>
              <a:t>1. </a:t>
            </a:r>
            <a:r>
              <a:rPr lang="ru-RU" sz="2000" dirty="0">
                <a:solidFill>
                  <a:schemeClr val="accent2"/>
                </a:solidFill>
                <a:latin typeface="Candara" panose="020E0502030303020204" pitchFamily="34" charset="0"/>
              </a:rPr>
              <a:t>Копировать файлы и каталоги:</a:t>
            </a:r>
            <a:r>
              <a:rPr lang="en-US" sz="2000" dirty="0">
                <a:solidFill>
                  <a:schemeClr val="accent2"/>
                </a:solidFill>
                <a:latin typeface="Candara" panose="020E0502030303020204" pitchFamily="34" charset="0"/>
              </a:rPr>
              <a:t>  </a:t>
            </a:r>
            <a:r>
              <a:rPr lang="ru-RU" sz="2000" dirty="0">
                <a:solidFill>
                  <a:schemeClr val="accent2"/>
                </a:solidFill>
                <a:latin typeface="Candara" panose="020E0502030303020204" pitchFamily="34" charset="0"/>
              </a:rPr>
              <a:t>Команд </a:t>
            </a:r>
            <a:r>
              <a:rPr lang="en-US" sz="2000" dirty="0">
                <a:solidFill>
                  <a:schemeClr val="accent2"/>
                </a:solidFill>
                <a:latin typeface="Candara" panose="020E0502030303020204" pitchFamily="34" charset="0"/>
              </a:rPr>
              <a:t>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53D66-759B-4CA0-A46B-F893F414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2014248"/>
            <a:ext cx="4798503" cy="1775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EFE20-6089-4C18-A263-1DB8A8CDD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1" y="3353499"/>
            <a:ext cx="4324954" cy="154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D1FE3-B107-4B2B-BDB8-03A6A74E45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033"/>
          <a:stretch/>
        </p:blipFill>
        <p:spPr>
          <a:xfrm>
            <a:off x="5810774" y="4528317"/>
            <a:ext cx="5120081" cy="11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1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AAC74-7B64-43C9-94D9-5C13B701A8E2}"/>
              </a:ext>
            </a:extLst>
          </p:cNvPr>
          <p:cNvSpPr txBox="1"/>
          <p:nvPr/>
        </p:nvSpPr>
        <p:spPr>
          <a:xfrm>
            <a:off x="687896" y="813148"/>
            <a:ext cx="6457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  <a:latin typeface="Candara" panose="020E0502030303020204" pitchFamily="34" charset="0"/>
              </a:rPr>
              <a:t>2.</a:t>
            </a:r>
            <a:r>
              <a:rPr lang="en-US" sz="2000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ru-RU" sz="2000" dirty="0">
                <a:solidFill>
                  <a:schemeClr val="accent2"/>
                </a:solidFill>
                <a:latin typeface="Candara" panose="020E0502030303020204" pitchFamily="34" charset="0"/>
              </a:rPr>
              <a:t>Перемещение и переименование файлов и каталогов</a:t>
            </a:r>
            <a:endParaRPr lang="en-US" sz="20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D2657A-C341-4D14-BF91-7FE57D413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0" y="1796065"/>
            <a:ext cx="5677288" cy="1144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6487B-55B6-4112-8DF9-27AB2D9545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1"/>
          <a:stretch/>
        </p:blipFill>
        <p:spPr>
          <a:xfrm>
            <a:off x="822120" y="3283874"/>
            <a:ext cx="5677288" cy="1025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86B891-4642-4838-9ACF-BD432DD1A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t="8364" r="6209"/>
          <a:stretch/>
        </p:blipFill>
        <p:spPr>
          <a:xfrm>
            <a:off x="822120" y="4653029"/>
            <a:ext cx="6995885" cy="8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8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DB861-736B-4B5C-83CE-E5C03C5FDFE5}"/>
              </a:ext>
            </a:extLst>
          </p:cNvPr>
          <p:cNvSpPr txBox="1"/>
          <p:nvPr/>
        </p:nvSpPr>
        <p:spPr>
          <a:xfrm>
            <a:off x="796955" y="662729"/>
            <a:ext cx="3565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ndara" panose="020E0502030303020204" pitchFamily="34" charset="0"/>
              </a:rPr>
              <a:t>3. </a:t>
            </a:r>
            <a:r>
              <a:rPr lang="ru-RU" sz="2000" dirty="0">
                <a:solidFill>
                  <a:schemeClr val="accent2"/>
                </a:solidFill>
                <a:latin typeface="Candara" panose="020E0502030303020204" pitchFamily="34" charset="0"/>
              </a:rPr>
              <a:t>Изменение прав доступа</a:t>
            </a:r>
            <a:r>
              <a:rPr lang="en-US" sz="2000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A4463-EB54-4D67-803D-198715E9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5" y="1753971"/>
            <a:ext cx="6302114" cy="35042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EBCA4-E18D-4A14-AF04-352CA1CD73D9}"/>
              </a:ext>
            </a:extLst>
          </p:cNvPr>
          <p:cNvSpPr txBox="1"/>
          <p:nvPr/>
        </p:nvSpPr>
        <p:spPr>
          <a:xfrm>
            <a:off x="1182848" y="1269878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ndara" panose="020E0502030303020204" pitchFamily="34" charset="0"/>
              </a:rPr>
              <a:t>drwxrwxr</a:t>
            </a:r>
            <a:r>
              <a:rPr lang="en-US" b="1" dirty="0">
                <a:latin typeface="Candara" panose="020E0502030303020204" pitchFamily="34" charset="0"/>
              </a:rPr>
              <a:t>-x </a:t>
            </a:r>
            <a:r>
              <a:rPr lang="ru-RU" b="1" dirty="0">
                <a:latin typeface="Candara" panose="020E0502030303020204" pitchFamily="34" charset="0"/>
              </a:rPr>
              <a:t>   </a:t>
            </a:r>
            <a:r>
              <a:rPr lang="ru-RU" dirty="0">
                <a:solidFill>
                  <a:schemeClr val="accent2"/>
                </a:solidFill>
                <a:latin typeface="Candara" panose="020E0502030303020204" pitchFamily="34" charset="0"/>
              </a:rPr>
              <a:t>в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ru-RU" b="1" dirty="0">
                <a:latin typeface="Candara" panose="020E0502030303020204" pitchFamily="34" charset="0"/>
              </a:rPr>
              <a:t>  </a:t>
            </a:r>
            <a:r>
              <a:rPr lang="en-US" b="1" dirty="0" err="1">
                <a:latin typeface="Candara" panose="020E0502030303020204" pitchFamily="34" charset="0"/>
              </a:rPr>
              <a:t>drwxr</a:t>
            </a:r>
            <a:r>
              <a:rPr lang="en-US" b="1" dirty="0">
                <a:latin typeface="Candara" panose="020E0502030303020204" pitchFamily="34" charset="0"/>
              </a:rPr>
              <a:t>--r</a:t>
            </a:r>
            <a:r>
              <a:rPr lang="ru-RU" b="1" dirty="0">
                <a:latin typeface="Candara" panose="020E0502030303020204" pitchFamily="34" charset="0"/>
              </a:rPr>
              <a:t>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565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43F6B4-18E6-4756-8869-D040E2D1F30F}"/>
              </a:ext>
            </a:extLst>
          </p:cNvPr>
          <p:cNvSpPr txBox="1"/>
          <p:nvPr/>
        </p:nvSpPr>
        <p:spPr>
          <a:xfrm>
            <a:off x="3622406" y="3075057"/>
            <a:ext cx="494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accent2"/>
                </a:solidFill>
                <a:latin typeface="Candara" panose="020E0502030303020204" pitchFamily="34" charset="0"/>
              </a:rPr>
              <a:t>Спасибо за внимание</a:t>
            </a:r>
            <a:endParaRPr lang="en-US" sz="40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621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259</TotalTime>
  <Words>153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Candara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Ким Реачна</dc:creator>
  <cp:lastModifiedBy>Ким Реачна</cp:lastModifiedBy>
  <cp:revision>9</cp:revision>
  <dcterms:created xsi:type="dcterms:W3CDTF">2021-05-12T14:51:25Z</dcterms:created>
  <dcterms:modified xsi:type="dcterms:W3CDTF">2021-05-12T19:18:12Z</dcterms:modified>
</cp:coreProperties>
</file>