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1BD1F-48B1-4AFE-8C02-2A43B8CF32A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54EE-BDE0-4918-92E4-3B2EAF9C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8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838901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7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40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1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7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1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1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1" y="3018473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7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7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7"/>
            <a:ext cx="583324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9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853967-5B1C-43A9-8E72-13DF024B27AD}"/>
              </a:ext>
            </a:extLst>
          </p:cNvPr>
          <p:cNvSpPr txBox="1"/>
          <p:nvPr/>
        </p:nvSpPr>
        <p:spPr>
          <a:xfrm>
            <a:off x="1098957" y="1023458"/>
            <a:ext cx="487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andara" panose="020E0502030303020204" pitchFamily="34" charset="0"/>
              </a:rPr>
              <a:t>Лабораторная работа №3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1239C-CAA4-41DA-8397-569D09C7CBF0}"/>
              </a:ext>
            </a:extLst>
          </p:cNvPr>
          <p:cNvSpPr txBox="1"/>
          <p:nvPr/>
        </p:nvSpPr>
        <p:spPr>
          <a:xfrm>
            <a:off x="4682634" y="3075057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Markdown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51E33-75B9-4B00-90E2-B6A20FB16DB3}"/>
              </a:ext>
            </a:extLst>
          </p:cNvPr>
          <p:cNvSpPr txBox="1"/>
          <p:nvPr/>
        </p:nvSpPr>
        <p:spPr>
          <a:xfrm>
            <a:off x="7977169" y="4471332"/>
            <a:ext cx="306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Выполнила: Ким Реачна </a:t>
            </a:r>
          </a:p>
          <a:p>
            <a:r>
              <a:rPr lang="ru-RU" dirty="0">
                <a:latin typeface="Candara" panose="020E0502030303020204" pitchFamily="34" charset="0"/>
              </a:rPr>
              <a:t>Группа: НПИбд-02-20</a:t>
            </a:r>
          </a:p>
          <a:p>
            <a:r>
              <a:rPr lang="ru-RU" dirty="0">
                <a:latin typeface="Candara" panose="020E0502030303020204" pitchFamily="34" charset="0"/>
              </a:rPr>
              <a:t>№ ст. билета: 1032205204</a:t>
            </a:r>
          </a:p>
        </p:txBody>
      </p:sp>
    </p:spTree>
    <p:extLst>
      <p:ext uri="{BB962C8B-B14F-4D97-AF65-F5344CB8AC3E}">
        <p14:creationId xmlns:p14="http://schemas.microsoft.com/office/powerpoint/2010/main" val="16892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43FEA1-C17F-4F63-8541-E4655C0165A7}"/>
              </a:ext>
            </a:extLst>
          </p:cNvPr>
          <p:cNvSpPr txBox="1"/>
          <p:nvPr/>
        </p:nvSpPr>
        <p:spPr>
          <a:xfrm>
            <a:off x="721453" y="650147"/>
            <a:ext cx="381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andara" panose="020E0502030303020204" pitchFamily="34" charset="0"/>
              </a:rPr>
              <a:t>Цель работы: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F5FF1-4BA3-4C7E-8FA5-C4840FFCACCE}"/>
              </a:ext>
            </a:extLst>
          </p:cNvPr>
          <p:cNvSpPr txBox="1"/>
          <p:nvPr/>
        </p:nvSpPr>
        <p:spPr>
          <a:xfrm>
            <a:off x="631272" y="2536447"/>
            <a:ext cx="365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Научиться оформлять отчёты с помощью легковесного языка разметки Markdown.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7AE57-1548-4173-B638-FABE9306BC27}"/>
              </a:ext>
            </a:extLst>
          </p:cNvPr>
          <p:cNvSpPr txBox="1"/>
          <p:nvPr/>
        </p:nvSpPr>
        <p:spPr>
          <a:xfrm>
            <a:off x="631272" y="1654852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Какова цель этой работы?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75257-6295-4B57-A809-FFFA56535565}"/>
              </a:ext>
            </a:extLst>
          </p:cNvPr>
          <p:cNvSpPr txBox="1"/>
          <p:nvPr/>
        </p:nvSpPr>
        <p:spPr>
          <a:xfrm>
            <a:off x="7456897" y="1654852"/>
            <a:ext cx="1996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andara" panose="020E0502030303020204" pitchFamily="34" charset="0"/>
              </a:rPr>
              <a:t>Зачем?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E9FAE-37E8-4357-9492-301854B4CC92}"/>
              </a:ext>
            </a:extLst>
          </p:cNvPr>
          <p:cNvSpPr txBox="1"/>
          <p:nvPr/>
        </p:nvSpPr>
        <p:spPr>
          <a:xfrm>
            <a:off x="5795548" y="2509540"/>
            <a:ext cx="5765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Candara" panose="020E0502030303020204" pitchFamily="34" charset="0"/>
              </a:rPr>
              <a:t>Он прост в освоении и быстр в использовании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Candara" panose="020E0502030303020204" pitchFamily="34" charset="0"/>
              </a:rPr>
              <a:t>Легко конвертируйте в любой формат</a:t>
            </a:r>
            <a:r>
              <a:rPr lang="en-US" dirty="0">
                <a:latin typeface="Candara" panose="020E0502030303020204" pitchFamily="34" charset="0"/>
              </a:rPr>
              <a:t> (</a:t>
            </a:r>
            <a:r>
              <a:rPr lang="en-US" dirty="0" err="1">
                <a:latin typeface="Candara" panose="020E0502030303020204" pitchFamily="34" charset="0"/>
              </a:rPr>
              <a:t>pdf,docx,HTML</a:t>
            </a:r>
            <a:r>
              <a:rPr lang="en-US" dirty="0">
                <a:latin typeface="Candara" panose="020E0502030303020204" pitchFamily="34" charset="0"/>
              </a:rPr>
              <a:t>, XHTML…..)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dirty="0">
                <a:latin typeface="Candara" panose="020E0502030303020204" pitchFamily="34" charset="0"/>
              </a:rPr>
              <a:t>Мультиплатформенность</a:t>
            </a:r>
            <a:endParaRPr lang="en-US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2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A38B6-D51F-4FCD-8570-C96A3F40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28" y="1641624"/>
            <a:ext cx="4552376" cy="3574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DBF09-252B-4B49-9D05-C1C0F0C93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0"/>
          <a:stretch/>
        </p:blipFill>
        <p:spPr>
          <a:xfrm>
            <a:off x="4335764" y="3022296"/>
            <a:ext cx="7178585" cy="3002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1A7F12-A0B9-42E0-BAA5-73DA9F9FE3A9}"/>
              </a:ext>
            </a:extLst>
          </p:cNvPr>
          <p:cNvSpPr txBox="1"/>
          <p:nvPr/>
        </p:nvSpPr>
        <p:spPr>
          <a:xfrm>
            <a:off x="794759" y="239281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Выполнение: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709EC-DF3F-4399-B733-1FC9B842EBEA}"/>
              </a:ext>
            </a:extLst>
          </p:cNvPr>
          <p:cNvSpPr txBox="1"/>
          <p:nvPr/>
        </p:nvSpPr>
        <p:spPr>
          <a:xfrm>
            <a:off x="606751" y="920485"/>
            <a:ext cx="607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1. Установка и настройка Visual studio и пакета markdown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28210-249C-4F94-8879-E6CB4B7B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53" y="1676091"/>
            <a:ext cx="6776815" cy="3701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58CEA-31BE-4B7A-B640-A862B9B2C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47" b="23477"/>
          <a:stretch/>
        </p:blipFill>
        <p:spPr>
          <a:xfrm>
            <a:off x="526633" y="4162044"/>
            <a:ext cx="3128672" cy="1886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E3D3B-C65A-4B12-87B1-6D62C93D08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r="18528"/>
          <a:stretch/>
        </p:blipFill>
        <p:spPr>
          <a:xfrm>
            <a:off x="7700712" y="2082729"/>
            <a:ext cx="3665196" cy="207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F7BA0-1F9E-4ADE-9375-F1A6F25A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648" y="5035946"/>
            <a:ext cx="4901770" cy="341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74F1D-F2AB-424D-90A7-415B747C9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3317" y="5506576"/>
            <a:ext cx="56007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79A21E-2A13-4301-AF70-9629E7C8A55F}"/>
              </a:ext>
            </a:extLst>
          </p:cNvPr>
          <p:cNvSpPr txBox="1"/>
          <p:nvPr/>
        </p:nvSpPr>
        <p:spPr>
          <a:xfrm>
            <a:off x="850007" y="69954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2. </a:t>
            </a:r>
            <a:r>
              <a:rPr lang="ru-RU" dirty="0">
                <a:latin typeface="Candara" panose="020E0502030303020204" pitchFamily="34" charset="0"/>
              </a:rPr>
              <a:t>Создать файл </a:t>
            </a:r>
            <a:r>
              <a:rPr lang="en-US" dirty="0">
                <a:latin typeface="Candara" panose="020E0502030303020204" pitchFamily="34" charset="0"/>
              </a:rPr>
              <a:t>markdown</a:t>
            </a:r>
            <a:r>
              <a:rPr lang="ru-RU" dirty="0">
                <a:latin typeface="Candara" panose="020E0502030303020204" pitchFamily="34" charset="0"/>
              </a:rPr>
              <a:t> (</a:t>
            </a:r>
            <a:r>
              <a:rPr lang="en-US" dirty="0">
                <a:latin typeface="Candara" panose="020E0502030303020204" pitchFamily="34" charset="0"/>
              </a:rPr>
              <a:t>md)</a:t>
            </a:r>
          </a:p>
        </p:txBody>
      </p:sp>
    </p:spTree>
    <p:extLst>
      <p:ext uri="{BB962C8B-B14F-4D97-AF65-F5344CB8AC3E}">
        <p14:creationId xmlns:p14="http://schemas.microsoft.com/office/powerpoint/2010/main" val="33616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D7544-4D28-42A0-98D0-C225CEC79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0" y="1421148"/>
            <a:ext cx="4806154" cy="4477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03005-3ADE-4DC9-87F8-28BD02010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07" y="1535113"/>
            <a:ext cx="4209229" cy="447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C83CB-630C-4E77-B245-504ED1EFF4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19" r="21363" b="33210"/>
          <a:stretch/>
        </p:blipFill>
        <p:spPr>
          <a:xfrm>
            <a:off x="7883920" y="2662566"/>
            <a:ext cx="3862700" cy="1887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06B9B-E21D-4937-BA00-5FF790895BD2}"/>
              </a:ext>
            </a:extLst>
          </p:cNvPr>
          <p:cNvSpPr txBox="1"/>
          <p:nvPr/>
        </p:nvSpPr>
        <p:spPr>
          <a:xfrm>
            <a:off x="565447" y="661044"/>
            <a:ext cx="553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3. </a:t>
            </a:r>
            <a:r>
              <a:rPr lang="ru-RU" dirty="0">
                <a:latin typeface="Candara" panose="020E0502030303020204" pitchFamily="34" charset="0"/>
              </a:rPr>
              <a:t>Результат преобразования markdown в pdf и docx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1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AD8BF-A52F-4026-8694-5C57279CF5D3}"/>
              </a:ext>
            </a:extLst>
          </p:cNvPr>
          <p:cNvSpPr txBox="1"/>
          <p:nvPr/>
        </p:nvSpPr>
        <p:spPr>
          <a:xfrm>
            <a:off x="3321843" y="3044279"/>
            <a:ext cx="554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Candara" panose="020E0502030303020204" pitchFamily="34" charset="0"/>
              </a:rPr>
              <a:t>Спасибо за внимание </a:t>
            </a:r>
            <a:endParaRPr lang="en-US" sz="4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945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33</TotalTime>
  <Words>93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Candara</vt:lpstr>
      <vt:lpstr>Wingdings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Ким Реачна</dc:creator>
  <cp:lastModifiedBy>Ким Реачна</cp:lastModifiedBy>
  <cp:revision>4</cp:revision>
  <dcterms:created xsi:type="dcterms:W3CDTF">2021-05-05T20:27:10Z</dcterms:created>
  <dcterms:modified xsi:type="dcterms:W3CDTF">2021-05-05T21:00:25Z</dcterms:modified>
</cp:coreProperties>
</file>