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DD29-D238-4F03-AE9E-A4D31E39C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79F87-A2F0-4DB8-93E9-2154038B8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A0F35-AA2C-44A2-99DD-43CDFF7D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2BDCB-D42D-4987-A3E0-EE19E50E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EF0F-FDD5-4E7F-8B82-47E25592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10A06-283B-4E3B-AD17-3816272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67A49-F898-41E2-9150-4EB6D7C3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031A7-82F5-4923-91AA-465A7904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3FA4D-B9BA-4D58-B6C9-FC11B64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40F53-E76A-487E-BAA6-B75F9533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EC8C29-79BB-4082-9578-DB8C4D7EF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E0EEA9-C5E2-44BC-9855-277C361F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EB077-5256-4721-8CFE-61CC82BF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36378-51C8-4C95-A6F0-3C73B5F5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F1F7-EFC7-4299-AC6D-ADA25F47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65D92-D274-4BE7-BFE1-930E6F37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214BA-3FA9-4BDD-8D3F-A5AF4351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A8DFB-3AB9-41FE-8B49-D4C35B94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38C7-BC90-4CD0-82FF-9A38087B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49723-1A76-4149-A15A-991F7565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620BE-77C3-43D2-BF75-8569ED0F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8EA51-D87E-459F-9C28-C1FA5D6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EB703-4574-4360-89E5-B71246FF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143EC-DB10-4106-B3D4-9C434D38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F5C71-4BE3-4C82-B226-EB5CDE8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5918A-A539-414D-B7F0-7DCB960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509AA-DC83-4351-AF46-0B4959F4E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63BF1-DE94-49D4-9350-A6D9BAD7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4E28F-CE28-4213-84F4-5CC0535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CDCCA-E10C-413B-9A75-8DA3C279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44E9-BF8F-4F7C-9D9C-3A2D4902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2F9F-946C-46D1-A679-C0B5E7A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E08B4-2919-4A92-A269-43BC7DC1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75EF9-469C-40A2-8406-3994BE2C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F796F-84EE-46A9-B54E-9054F495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F28DF-4144-4925-93B1-A2F284553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1C2859-E02D-4889-92BE-FA9D006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309452-D58A-4D14-9C3D-0291CA4B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DF6830-1EBD-41D6-B297-58C2A035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80AF-4FBE-499A-B603-F1A29788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B3065-B47B-43DC-A71F-63B48436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99781-D78F-4D16-A22D-4EAE8C7A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B91F1-D918-4EE6-B1C4-73FF482D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B26F96-FB2F-4F5B-8A07-306E9F6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877F4C-8EC7-4E6E-ABB3-7933C670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0564E-BC23-43DE-892F-077BB5EA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3087-D9E2-4065-BE19-6207E08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F1FAF-A527-47FA-8EA2-84CD07C9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32380-580E-408F-9DD6-C4905307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B87CF-0AA9-4331-8655-EFE25A4D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2FF85-69B5-40DA-A426-9E6E6B2A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4AAD-1494-47C8-8421-9AFF59E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BAA20-B901-4568-A9D6-5C51D254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1F845C-34E8-4ECD-A4BC-F1B01479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F3720-27E8-4F0B-9B80-D2F1FD0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8D744-A2B7-4430-80C5-E73902D5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5E6E3-0A0F-43CF-922B-A11F53BF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88915-371F-4958-83DA-B15E035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5CB6-DB09-4D4D-AFF8-7787F94D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6D988-AC50-49EE-9F2B-3E248C04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72770-684E-4115-B15A-E0B3051AE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9534-C47F-497C-BA91-0C46644FC3B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2D39D-46B7-4344-85CC-6777C05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B2240-596A-4EB2-BD58-DD4BD3B7D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BE3F-39FA-4D2D-94AC-2EE4B07F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8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583AE8F3-5880-4D61-85F0-96A2E4F33E7A}"/>
              </a:ext>
            </a:extLst>
          </p:cNvPr>
          <p:cNvSpPr/>
          <p:nvPr/>
        </p:nvSpPr>
        <p:spPr>
          <a:xfrm>
            <a:off x="5128055" y="2994454"/>
            <a:ext cx="1243912" cy="613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공급</a:t>
            </a:r>
            <a:endParaRPr lang="en-US" altLang="ko-KR" sz="1400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EEB02F1-E512-4A73-A7F0-E2E616F00B4F}"/>
              </a:ext>
            </a:extLst>
          </p:cNvPr>
          <p:cNvSpPr/>
          <p:nvPr/>
        </p:nvSpPr>
        <p:spPr>
          <a:xfrm>
            <a:off x="3311611" y="3080951"/>
            <a:ext cx="1070919" cy="477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제조업체</a:t>
            </a:r>
            <a:endParaRPr lang="en-US" sz="1400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0955FB38-CBC5-4909-9E56-619944861BE4}"/>
              </a:ext>
            </a:extLst>
          </p:cNvPr>
          <p:cNvSpPr/>
          <p:nvPr/>
        </p:nvSpPr>
        <p:spPr>
          <a:xfrm>
            <a:off x="7356387" y="3080951"/>
            <a:ext cx="1070919" cy="477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E69A99-F903-42B4-BBDD-BAB169278678}"/>
              </a:ext>
            </a:extLst>
          </p:cNvPr>
          <p:cNvSpPr/>
          <p:nvPr/>
        </p:nvSpPr>
        <p:spPr>
          <a:xfrm>
            <a:off x="5041556" y="3795583"/>
            <a:ext cx="708455" cy="34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공급일자</a:t>
            </a:r>
            <a:endParaRPr lang="en-US" sz="11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86050C-64F6-4993-A81C-E2E8E27990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5395784" y="3608173"/>
            <a:ext cx="354227" cy="1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21DD7AB-2EF3-4E64-ACB9-9BF968BBC1E1}"/>
              </a:ext>
            </a:extLst>
          </p:cNvPr>
          <p:cNvSpPr/>
          <p:nvPr/>
        </p:nvSpPr>
        <p:spPr>
          <a:xfrm>
            <a:off x="5988910" y="3863546"/>
            <a:ext cx="881450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공급량</a:t>
            </a:r>
            <a:endParaRPr lang="en-US" sz="11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660A8ED-1F32-40C0-8EB8-9CB292813DA1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5750011" y="3608173"/>
            <a:ext cx="679624" cy="25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CCCCE10-4CBB-4E87-BD2D-3A96F3CEB820}"/>
              </a:ext>
            </a:extLst>
          </p:cNvPr>
          <p:cNvSpPr/>
          <p:nvPr/>
        </p:nvSpPr>
        <p:spPr>
          <a:xfrm>
            <a:off x="4382530" y="3265272"/>
            <a:ext cx="593124" cy="10915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6FADF0-7628-4352-819D-5059A9336A8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371967" y="3301314"/>
            <a:ext cx="984420" cy="185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34EF38B-BACF-45B5-A29F-CDA691D092B1}"/>
              </a:ext>
            </a:extLst>
          </p:cNvPr>
          <p:cNvSpPr/>
          <p:nvPr/>
        </p:nvSpPr>
        <p:spPr>
          <a:xfrm>
            <a:off x="1828799" y="1952367"/>
            <a:ext cx="1054443" cy="7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제조업체 명</a:t>
            </a:r>
            <a:endParaRPr lang="en-US" sz="105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AFB42E-8C71-44DC-AE25-F262A97D7B8E}"/>
              </a:ext>
            </a:extLst>
          </p:cNvPr>
          <p:cNvCxnSpPr>
            <a:cxnSpLocks/>
            <a:stCxn id="35" idx="6"/>
            <a:endCxn id="3" idx="1"/>
          </p:cNvCxnSpPr>
          <p:nvPr/>
        </p:nvCxnSpPr>
        <p:spPr>
          <a:xfrm>
            <a:off x="2883242" y="2314832"/>
            <a:ext cx="428369" cy="10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CBDEFF9-7C07-46E4-818D-A4077EFB3E45}"/>
              </a:ext>
            </a:extLst>
          </p:cNvPr>
          <p:cNvSpPr/>
          <p:nvPr/>
        </p:nvSpPr>
        <p:spPr>
          <a:xfrm>
            <a:off x="1381898" y="2798803"/>
            <a:ext cx="1054443" cy="7249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제조업체 번호</a:t>
            </a:r>
            <a:endParaRPr lang="en-US" sz="105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6B11086-812C-4C26-989C-A898E953E150}"/>
              </a:ext>
            </a:extLst>
          </p:cNvPr>
          <p:cNvCxnSpPr>
            <a:cxnSpLocks/>
            <a:stCxn id="40" idx="6"/>
            <a:endCxn id="3" idx="1"/>
          </p:cNvCxnSpPr>
          <p:nvPr/>
        </p:nvCxnSpPr>
        <p:spPr>
          <a:xfrm>
            <a:off x="2436341" y="3161268"/>
            <a:ext cx="875270" cy="15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E67435B8-34F8-4B5C-84DB-9D0DAF1F9A6F}"/>
              </a:ext>
            </a:extLst>
          </p:cNvPr>
          <p:cNvSpPr/>
          <p:nvPr/>
        </p:nvSpPr>
        <p:spPr>
          <a:xfrm>
            <a:off x="1538414" y="3634945"/>
            <a:ext cx="708451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위치</a:t>
            </a:r>
            <a:endParaRPr lang="en-US" sz="105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B7CC6D9-8144-4967-94C0-4F6AD2B36579}"/>
              </a:ext>
            </a:extLst>
          </p:cNvPr>
          <p:cNvCxnSpPr>
            <a:cxnSpLocks/>
            <a:stCxn id="44" idx="6"/>
            <a:endCxn id="3" idx="1"/>
          </p:cNvCxnSpPr>
          <p:nvPr/>
        </p:nvCxnSpPr>
        <p:spPr>
          <a:xfrm flipV="1">
            <a:off x="2246865" y="3319848"/>
            <a:ext cx="1064746" cy="53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DDDDBEA7-14A9-4005-A881-1A5E3983A767}"/>
              </a:ext>
            </a:extLst>
          </p:cNvPr>
          <p:cNvSpPr/>
          <p:nvPr/>
        </p:nvSpPr>
        <p:spPr>
          <a:xfrm>
            <a:off x="1721709" y="4275441"/>
            <a:ext cx="881450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담당자</a:t>
            </a:r>
            <a:endParaRPr lang="en-US" sz="105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30C7428-6134-4E45-AD8B-2144FFB910D7}"/>
              </a:ext>
            </a:extLst>
          </p:cNvPr>
          <p:cNvCxnSpPr>
            <a:cxnSpLocks/>
            <a:stCxn id="50" idx="6"/>
            <a:endCxn id="3" idx="1"/>
          </p:cNvCxnSpPr>
          <p:nvPr/>
        </p:nvCxnSpPr>
        <p:spPr>
          <a:xfrm flipV="1">
            <a:off x="2603159" y="3319848"/>
            <a:ext cx="708452" cy="117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886A26E-FE5E-40A0-831F-D83D37A806D3}"/>
              </a:ext>
            </a:extLst>
          </p:cNvPr>
          <p:cNvSpPr/>
          <p:nvPr/>
        </p:nvSpPr>
        <p:spPr>
          <a:xfrm>
            <a:off x="8526161" y="2100649"/>
            <a:ext cx="1054443" cy="428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상품번호</a:t>
            </a:r>
            <a:endParaRPr lang="en-US" sz="11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4F218E2-069F-4A21-8CBA-7D3BAB4C6C9A}"/>
              </a:ext>
            </a:extLst>
          </p:cNvPr>
          <p:cNvCxnSpPr>
            <a:cxnSpLocks/>
            <a:stCxn id="56" idx="2"/>
            <a:endCxn id="4" idx="3"/>
          </p:cNvCxnSpPr>
          <p:nvPr/>
        </p:nvCxnSpPr>
        <p:spPr>
          <a:xfrm flipH="1">
            <a:off x="8427306" y="2314832"/>
            <a:ext cx="98855" cy="10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9081A651-3D30-4F79-8A7F-15E799FCCCB0}"/>
              </a:ext>
            </a:extLst>
          </p:cNvPr>
          <p:cNvSpPr/>
          <p:nvPr/>
        </p:nvSpPr>
        <p:spPr>
          <a:xfrm>
            <a:off x="8950412" y="2576385"/>
            <a:ext cx="1054444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상품명</a:t>
            </a:r>
            <a:endParaRPr lang="en-US" sz="105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748EF10-2C62-40AB-B76F-1F247DA485C4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>
            <a:off x="8427306" y="2754528"/>
            <a:ext cx="523106" cy="56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B6CE6AFE-9C0D-4483-BCBC-211FC0C1CCFF}"/>
              </a:ext>
            </a:extLst>
          </p:cNvPr>
          <p:cNvSpPr/>
          <p:nvPr/>
        </p:nvSpPr>
        <p:spPr>
          <a:xfrm>
            <a:off x="9135758" y="2993425"/>
            <a:ext cx="1054444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재고량</a:t>
            </a:r>
            <a:endParaRPr 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772A04A-823E-46B4-93F4-3EB7034593D2}"/>
              </a:ext>
            </a:extLst>
          </p:cNvPr>
          <p:cNvCxnSpPr>
            <a:cxnSpLocks/>
            <a:stCxn id="75" idx="2"/>
            <a:endCxn id="4" idx="3"/>
          </p:cNvCxnSpPr>
          <p:nvPr/>
        </p:nvCxnSpPr>
        <p:spPr>
          <a:xfrm flipH="1">
            <a:off x="8427306" y="3171568"/>
            <a:ext cx="708452" cy="14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6D3EECDD-5A56-4EE5-88A8-30A2155826A9}"/>
              </a:ext>
            </a:extLst>
          </p:cNvPr>
          <p:cNvSpPr/>
          <p:nvPr/>
        </p:nvSpPr>
        <p:spPr>
          <a:xfrm>
            <a:off x="9218134" y="3439298"/>
            <a:ext cx="1161541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 원가</a:t>
            </a:r>
            <a:endParaRPr lang="en-US" sz="105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8B75FAA-0C25-4177-8E5A-16A602EF2116}"/>
              </a:ext>
            </a:extLst>
          </p:cNvPr>
          <p:cNvCxnSpPr>
            <a:cxnSpLocks/>
            <a:stCxn id="80" idx="2"/>
            <a:endCxn id="4" idx="3"/>
          </p:cNvCxnSpPr>
          <p:nvPr/>
        </p:nvCxnSpPr>
        <p:spPr>
          <a:xfrm flipH="1" flipV="1">
            <a:off x="8427306" y="3319848"/>
            <a:ext cx="790828" cy="29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38393E83-E234-4F0E-9DD6-FDED4CB5673B}"/>
              </a:ext>
            </a:extLst>
          </p:cNvPr>
          <p:cNvSpPr/>
          <p:nvPr/>
        </p:nvSpPr>
        <p:spPr>
          <a:xfrm>
            <a:off x="9135758" y="3885168"/>
            <a:ext cx="1161541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판매가</a:t>
            </a:r>
            <a:endParaRPr lang="en-US" sz="105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2535468-A76A-422E-B39A-9D55842D9AFB}"/>
              </a:ext>
            </a:extLst>
          </p:cNvPr>
          <p:cNvCxnSpPr>
            <a:cxnSpLocks/>
            <a:stCxn id="86" idx="2"/>
            <a:endCxn id="4" idx="3"/>
          </p:cNvCxnSpPr>
          <p:nvPr/>
        </p:nvCxnSpPr>
        <p:spPr>
          <a:xfrm flipH="1" flipV="1">
            <a:off x="8427306" y="3319848"/>
            <a:ext cx="708452" cy="74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6A3DCBB2-3375-4548-8A88-0EEEA5B69ED7}"/>
              </a:ext>
            </a:extLst>
          </p:cNvPr>
          <p:cNvSpPr/>
          <p:nvPr/>
        </p:nvSpPr>
        <p:spPr>
          <a:xfrm>
            <a:off x="5198076" y="2866769"/>
            <a:ext cx="1252151" cy="562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주문</a:t>
            </a:r>
            <a:endParaRPr lang="en-US" sz="1400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57D3C016-18BF-41DF-AD1E-55B65CFC656D}"/>
              </a:ext>
            </a:extLst>
          </p:cNvPr>
          <p:cNvSpPr/>
          <p:nvPr/>
        </p:nvSpPr>
        <p:spPr>
          <a:xfrm>
            <a:off x="7133968" y="2866769"/>
            <a:ext cx="1005016" cy="5622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D2EA151A-049E-4CD9-9447-AC78F1FBA138}"/>
              </a:ext>
            </a:extLst>
          </p:cNvPr>
          <p:cNvSpPr/>
          <p:nvPr/>
        </p:nvSpPr>
        <p:spPr>
          <a:xfrm>
            <a:off x="3426941" y="2866769"/>
            <a:ext cx="1005016" cy="5622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회원사</a:t>
            </a:r>
            <a:endParaRPr lang="en-US" dirty="0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CCB89C96-BDEE-4B69-AF9B-2526F15D80F7}"/>
              </a:ext>
            </a:extLst>
          </p:cNvPr>
          <p:cNvSpPr/>
          <p:nvPr/>
        </p:nvSpPr>
        <p:spPr>
          <a:xfrm>
            <a:off x="6532605" y="3064476"/>
            <a:ext cx="601363" cy="16475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F95A81-B396-4831-B135-3491C3D99DDA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431957" y="3147885"/>
            <a:ext cx="766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DB4159BC-D4DE-4000-A7C1-16FE32DA0164}"/>
              </a:ext>
            </a:extLst>
          </p:cNvPr>
          <p:cNvSpPr/>
          <p:nvPr/>
        </p:nvSpPr>
        <p:spPr>
          <a:xfrm>
            <a:off x="5690290" y="4434016"/>
            <a:ext cx="1079157" cy="50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배송지</a:t>
            </a:r>
            <a:endParaRPr lang="en-US" sz="105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2C5B51-0C22-4CFC-88D7-A2523F1CBD8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827239" y="3443931"/>
            <a:ext cx="402630" cy="99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53F4DEB-462B-4094-95ED-7A6E736863B3}"/>
              </a:ext>
            </a:extLst>
          </p:cNvPr>
          <p:cNvSpPr/>
          <p:nvPr/>
        </p:nvSpPr>
        <p:spPr>
          <a:xfrm>
            <a:off x="6363731" y="3780140"/>
            <a:ext cx="1079157" cy="50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주문일자</a:t>
            </a:r>
            <a:endParaRPr 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B05DFD9-DB7E-4A4A-84FB-4B8AF6A8246D}"/>
              </a:ext>
            </a:extLst>
          </p:cNvPr>
          <p:cNvCxnSpPr>
            <a:cxnSpLocks/>
            <a:stCxn id="15" idx="0"/>
            <a:endCxn id="2" idx="2"/>
          </p:cNvCxnSpPr>
          <p:nvPr/>
        </p:nvCxnSpPr>
        <p:spPr>
          <a:xfrm flipH="1" flipV="1">
            <a:off x="5824152" y="3429001"/>
            <a:ext cx="1079158" cy="35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B076FE9-9853-4019-A3D5-071A400D7015}"/>
              </a:ext>
            </a:extLst>
          </p:cNvPr>
          <p:cNvSpPr/>
          <p:nvPr/>
        </p:nvSpPr>
        <p:spPr>
          <a:xfrm>
            <a:off x="3742038" y="3824415"/>
            <a:ext cx="1079157" cy="50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주문번호</a:t>
            </a:r>
            <a:endParaRPr lang="en-US" sz="105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BE2B20-6668-4487-A9DF-B0B77DD29E8B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flipV="1">
            <a:off x="4281617" y="3429001"/>
            <a:ext cx="1542535" cy="39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507B16E7-C21B-4CBA-8F71-EAEC2AAA9099}"/>
              </a:ext>
            </a:extLst>
          </p:cNvPr>
          <p:cNvSpPr/>
          <p:nvPr/>
        </p:nvSpPr>
        <p:spPr>
          <a:xfrm>
            <a:off x="4462850" y="4434016"/>
            <a:ext cx="1079157" cy="50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주문수량</a:t>
            </a:r>
            <a:endParaRPr lang="en-US" sz="105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0F0F83-6296-414D-B306-E4CE5220D809}"/>
              </a:ext>
            </a:extLst>
          </p:cNvPr>
          <p:cNvCxnSpPr>
            <a:cxnSpLocks/>
            <a:stCxn id="19" idx="0"/>
            <a:endCxn id="2" idx="2"/>
          </p:cNvCxnSpPr>
          <p:nvPr/>
        </p:nvCxnSpPr>
        <p:spPr>
          <a:xfrm flipV="1">
            <a:off x="5002429" y="3429001"/>
            <a:ext cx="821723" cy="100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8421041-8DAC-4BC0-BEEA-08B877FFCBC4}"/>
              </a:ext>
            </a:extLst>
          </p:cNvPr>
          <p:cNvSpPr/>
          <p:nvPr/>
        </p:nvSpPr>
        <p:spPr>
          <a:xfrm>
            <a:off x="8526161" y="2100649"/>
            <a:ext cx="1054443" cy="428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상품번호</a:t>
            </a:r>
            <a:endParaRPr 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5AE9603-E195-4AEA-9D52-29520B0AA237}"/>
              </a:ext>
            </a:extLst>
          </p:cNvPr>
          <p:cNvSpPr/>
          <p:nvPr/>
        </p:nvSpPr>
        <p:spPr>
          <a:xfrm>
            <a:off x="8950412" y="2576385"/>
            <a:ext cx="1054444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상품명</a:t>
            </a:r>
            <a:endParaRPr lang="en-US" sz="105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4E35AA-D566-4539-A484-469BCEEFF90D}"/>
              </a:ext>
            </a:extLst>
          </p:cNvPr>
          <p:cNvSpPr/>
          <p:nvPr/>
        </p:nvSpPr>
        <p:spPr>
          <a:xfrm>
            <a:off x="9135758" y="2993425"/>
            <a:ext cx="1054444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재고량</a:t>
            </a:r>
            <a:endParaRPr lang="en-US" sz="105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05408D4-2B86-4272-B74E-80600E47D3E4}"/>
              </a:ext>
            </a:extLst>
          </p:cNvPr>
          <p:cNvCxnSpPr>
            <a:cxnSpLocks/>
            <a:stCxn id="29" idx="2"/>
            <a:endCxn id="3" idx="3"/>
          </p:cNvCxnSpPr>
          <p:nvPr/>
        </p:nvCxnSpPr>
        <p:spPr>
          <a:xfrm flipH="1" flipV="1">
            <a:off x="8138984" y="3147885"/>
            <a:ext cx="996774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6CB2483-3714-46E2-9E18-A816B98D5BBF}"/>
              </a:ext>
            </a:extLst>
          </p:cNvPr>
          <p:cNvSpPr/>
          <p:nvPr/>
        </p:nvSpPr>
        <p:spPr>
          <a:xfrm>
            <a:off x="8822725" y="3356404"/>
            <a:ext cx="1161541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 원가</a:t>
            </a:r>
            <a:endParaRPr lang="en-US" sz="105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DC6BFF-DD05-444A-9B01-8DF88721A3C0}"/>
              </a:ext>
            </a:extLst>
          </p:cNvPr>
          <p:cNvCxnSpPr>
            <a:cxnSpLocks/>
            <a:stCxn id="31" idx="2"/>
            <a:endCxn id="3" idx="3"/>
          </p:cNvCxnSpPr>
          <p:nvPr/>
        </p:nvCxnSpPr>
        <p:spPr>
          <a:xfrm flipH="1" flipV="1">
            <a:off x="8138984" y="3147885"/>
            <a:ext cx="683741" cy="386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13AA1D-3CC1-481B-B0EE-2AF0087585F7}"/>
              </a:ext>
            </a:extLst>
          </p:cNvPr>
          <p:cNvSpPr/>
          <p:nvPr/>
        </p:nvSpPr>
        <p:spPr>
          <a:xfrm>
            <a:off x="8843315" y="3743067"/>
            <a:ext cx="1161541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판매가</a:t>
            </a:r>
            <a:endParaRPr lang="en-US" sz="105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C6886E1-CCF3-4585-89AD-5184F3AF0D13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flipH="1" flipV="1">
            <a:off x="8138984" y="3147885"/>
            <a:ext cx="704331" cy="77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D34BDA-91B1-464A-91FB-8ACFE530AF1F}"/>
              </a:ext>
            </a:extLst>
          </p:cNvPr>
          <p:cNvCxnSpPr>
            <a:stCxn id="3" idx="3"/>
            <a:endCxn id="28" idx="2"/>
          </p:cNvCxnSpPr>
          <p:nvPr/>
        </p:nvCxnSpPr>
        <p:spPr>
          <a:xfrm flipV="1">
            <a:off x="8138984" y="2754528"/>
            <a:ext cx="811428" cy="39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D846CE-873B-41EB-8696-CED399E420EB}"/>
              </a:ext>
            </a:extLst>
          </p:cNvPr>
          <p:cNvCxnSpPr>
            <a:stCxn id="3" idx="3"/>
            <a:endCxn id="27" idx="2"/>
          </p:cNvCxnSpPr>
          <p:nvPr/>
        </p:nvCxnSpPr>
        <p:spPr>
          <a:xfrm flipV="1">
            <a:off x="8138984" y="2314832"/>
            <a:ext cx="387177" cy="8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DD582CA-E2C2-47D5-8F6F-C5B3E59EA2C6}"/>
              </a:ext>
            </a:extLst>
          </p:cNvPr>
          <p:cNvSpPr/>
          <p:nvPr/>
        </p:nvSpPr>
        <p:spPr>
          <a:xfrm>
            <a:off x="1788643" y="2034746"/>
            <a:ext cx="1318054" cy="428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아이디</a:t>
            </a:r>
            <a:endParaRPr lang="en-US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4EDE703-6C40-489E-A9F1-AF80D736A977}"/>
              </a:ext>
            </a:extLst>
          </p:cNvPr>
          <p:cNvCxnSpPr>
            <a:cxnSpLocks/>
            <a:stCxn id="45" idx="6"/>
            <a:endCxn id="4" idx="1"/>
          </p:cNvCxnSpPr>
          <p:nvPr/>
        </p:nvCxnSpPr>
        <p:spPr>
          <a:xfrm>
            <a:off x="3106697" y="2248929"/>
            <a:ext cx="320244" cy="89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E6676D00-E271-473F-867C-27B9E57EB68F}"/>
              </a:ext>
            </a:extLst>
          </p:cNvPr>
          <p:cNvSpPr/>
          <p:nvPr/>
        </p:nvSpPr>
        <p:spPr>
          <a:xfrm>
            <a:off x="1416909" y="2779242"/>
            <a:ext cx="1318054" cy="42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회사 정보</a:t>
            </a:r>
            <a:endParaRPr lang="en-US" sz="12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7D491B9-32F2-4AA8-A593-6BB35B48E9B1}"/>
              </a:ext>
            </a:extLst>
          </p:cNvPr>
          <p:cNvCxnSpPr>
            <a:cxnSpLocks/>
            <a:stCxn id="50" idx="6"/>
            <a:endCxn id="4" idx="1"/>
          </p:cNvCxnSpPr>
          <p:nvPr/>
        </p:nvCxnSpPr>
        <p:spPr>
          <a:xfrm>
            <a:off x="2734963" y="2993425"/>
            <a:ext cx="691978" cy="15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5F15AC3-D755-43DE-A5BB-FC3BF976334B}"/>
              </a:ext>
            </a:extLst>
          </p:cNvPr>
          <p:cNvSpPr/>
          <p:nvPr/>
        </p:nvSpPr>
        <p:spPr>
          <a:xfrm>
            <a:off x="1468400" y="3565957"/>
            <a:ext cx="1318054" cy="42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거래처 등급</a:t>
            </a:r>
            <a:endParaRPr lang="en-US" sz="12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512E11F-EE50-4AE5-89BF-D4833C059C66}"/>
              </a:ext>
            </a:extLst>
          </p:cNvPr>
          <p:cNvCxnSpPr>
            <a:cxnSpLocks/>
            <a:stCxn id="52" idx="6"/>
            <a:endCxn id="4" idx="1"/>
          </p:cNvCxnSpPr>
          <p:nvPr/>
        </p:nvCxnSpPr>
        <p:spPr>
          <a:xfrm flipV="1">
            <a:off x="2786454" y="3147885"/>
            <a:ext cx="640487" cy="63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3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583AE8F3-5880-4D61-85F0-96A2E4F33E7A}"/>
              </a:ext>
            </a:extLst>
          </p:cNvPr>
          <p:cNvSpPr/>
          <p:nvPr/>
        </p:nvSpPr>
        <p:spPr>
          <a:xfrm>
            <a:off x="5144531" y="4197178"/>
            <a:ext cx="1243912" cy="613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공급</a:t>
            </a:r>
            <a:endParaRPr lang="en-US" altLang="ko-KR" sz="1400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EEB02F1-E512-4A73-A7F0-E2E616F00B4F}"/>
              </a:ext>
            </a:extLst>
          </p:cNvPr>
          <p:cNvSpPr/>
          <p:nvPr/>
        </p:nvSpPr>
        <p:spPr>
          <a:xfrm>
            <a:off x="3328087" y="4283675"/>
            <a:ext cx="1070919" cy="477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제조업체</a:t>
            </a:r>
            <a:endParaRPr lang="en-US" sz="1400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0955FB38-CBC5-4909-9E56-619944861BE4}"/>
              </a:ext>
            </a:extLst>
          </p:cNvPr>
          <p:cNvSpPr/>
          <p:nvPr/>
        </p:nvSpPr>
        <p:spPr>
          <a:xfrm>
            <a:off x="7372863" y="4283675"/>
            <a:ext cx="1070919" cy="477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E69A99-F903-42B4-BBDD-BAB169278678}"/>
              </a:ext>
            </a:extLst>
          </p:cNvPr>
          <p:cNvSpPr/>
          <p:nvPr/>
        </p:nvSpPr>
        <p:spPr>
          <a:xfrm>
            <a:off x="5058032" y="4998307"/>
            <a:ext cx="708455" cy="34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공급일자</a:t>
            </a:r>
            <a:endParaRPr lang="en-US" sz="11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86050C-64F6-4993-A81C-E2E8E27990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5412260" y="4810897"/>
            <a:ext cx="354227" cy="1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21DD7AB-2EF3-4E64-ACB9-9BF968BBC1E1}"/>
              </a:ext>
            </a:extLst>
          </p:cNvPr>
          <p:cNvSpPr/>
          <p:nvPr/>
        </p:nvSpPr>
        <p:spPr>
          <a:xfrm>
            <a:off x="6005386" y="5066270"/>
            <a:ext cx="881450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공급량</a:t>
            </a:r>
            <a:endParaRPr lang="en-US" sz="11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660A8ED-1F32-40C0-8EB8-9CB292813DA1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5766487" y="4810897"/>
            <a:ext cx="679624" cy="25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CCCCE10-4CBB-4E87-BD2D-3A96F3CEB820}"/>
              </a:ext>
            </a:extLst>
          </p:cNvPr>
          <p:cNvSpPr/>
          <p:nvPr/>
        </p:nvSpPr>
        <p:spPr>
          <a:xfrm>
            <a:off x="4399006" y="4467996"/>
            <a:ext cx="593124" cy="10915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6FADF0-7628-4352-819D-5059A9336A8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388443" y="4504038"/>
            <a:ext cx="984420" cy="185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34EF38B-BACF-45B5-A29F-CDA691D092B1}"/>
              </a:ext>
            </a:extLst>
          </p:cNvPr>
          <p:cNvSpPr/>
          <p:nvPr/>
        </p:nvSpPr>
        <p:spPr>
          <a:xfrm>
            <a:off x="1845275" y="3155091"/>
            <a:ext cx="1054443" cy="7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제조업체 명</a:t>
            </a:r>
            <a:endParaRPr lang="en-US" sz="105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AFB42E-8C71-44DC-AE25-F262A97D7B8E}"/>
              </a:ext>
            </a:extLst>
          </p:cNvPr>
          <p:cNvCxnSpPr>
            <a:cxnSpLocks/>
            <a:stCxn id="35" idx="6"/>
            <a:endCxn id="3" idx="1"/>
          </p:cNvCxnSpPr>
          <p:nvPr/>
        </p:nvCxnSpPr>
        <p:spPr>
          <a:xfrm>
            <a:off x="2899718" y="3517556"/>
            <a:ext cx="428369" cy="10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CBDEFF9-7C07-46E4-818D-A4077EFB3E45}"/>
              </a:ext>
            </a:extLst>
          </p:cNvPr>
          <p:cNvSpPr/>
          <p:nvPr/>
        </p:nvSpPr>
        <p:spPr>
          <a:xfrm>
            <a:off x="1398374" y="4001527"/>
            <a:ext cx="1054443" cy="7249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제조업체 번호</a:t>
            </a:r>
            <a:endParaRPr lang="en-US" sz="105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6B11086-812C-4C26-989C-A898E953E150}"/>
              </a:ext>
            </a:extLst>
          </p:cNvPr>
          <p:cNvCxnSpPr>
            <a:cxnSpLocks/>
            <a:stCxn id="40" idx="6"/>
            <a:endCxn id="3" idx="1"/>
          </p:cNvCxnSpPr>
          <p:nvPr/>
        </p:nvCxnSpPr>
        <p:spPr>
          <a:xfrm>
            <a:off x="2452817" y="4363992"/>
            <a:ext cx="875270" cy="15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E67435B8-34F8-4B5C-84DB-9D0DAF1F9A6F}"/>
              </a:ext>
            </a:extLst>
          </p:cNvPr>
          <p:cNvSpPr/>
          <p:nvPr/>
        </p:nvSpPr>
        <p:spPr>
          <a:xfrm>
            <a:off x="1554890" y="4837669"/>
            <a:ext cx="708451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위치</a:t>
            </a:r>
            <a:endParaRPr lang="en-US" sz="105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B7CC6D9-8144-4967-94C0-4F6AD2B36579}"/>
              </a:ext>
            </a:extLst>
          </p:cNvPr>
          <p:cNvCxnSpPr>
            <a:cxnSpLocks/>
            <a:stCxn id="44" idx="6"/>
            <a:endCxn id="3" idx="1"/>
          </p:cNvCxnSpPr>
          <p:nvPr/>
        </p:nvCxnSpPr>
        <p:spPr>
          <a:xfrm flipV="1">
            <a:off x="2263341" y="4522572"/>
            <a:ext cx="1064746" cy="53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DDDDBEA7-14A9-4005-A881-1A5E3983A767}"/>
              </a:ext>
            </a:extLst>
          </p:cNvPr>
          <p:cNvSpPr/>
          <p:nvPr/>
        </p:nvSpPr>
        <p:spPr>
          <a:xfrm>
            <a:off x="1738185" y="5478165"/>
            <a:ext cx="881450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담당자</a:t>
            </a:r>
            <a:endParaRPr lang="en-US" sz="105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30C7428-6134-4E45-AD8B-2144FFB910D7}"/>
              </a:ext>
            </a:extLst>
          </p:cNvPr>
          <p:cNvCxnSpPr>
            <a:cxnSpLocks/>
            <a:stCxn id="50" idx="6"/>
            <a:endCxn id="3" idx="1"/>
          </p:cNvCxnSpPr>
          <p:nvPr/>
        </p:nvCxnSpPr>
        <p:spPr>
          <a:xfrm flipV="1">
            <a:off x="2619635" y="4522572"/>
            <a:ext cx="708452" cy="117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886A26E-FE5E-40A0-831F-D83D37A806D3}"/>
              </a:ext>
            </a:extLst>
          </p:cNvPr>
          <p:cNvSpPr/>
          <p:nvPr/>
        </p:nvSpPr>
        <p:spPr>
          <a:xfrm>
            <a:off x="8542637" y="3303373"/>
            <a:ext cx="1054443" cy="428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상품번호</a:t>
            </a:r>
            <a:endParaRPr lang="en-US" sz="11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4F218E2-069F-4A21-8CBA-7D3BAB4C6C9A}"/>
              </a:ext>
            </a:extLst>
          </p:cNvPr>
          <p:cNvCxnSpPr>
            <a:cxnSpLocks/>
            <a:stCxn id="56" idx="2"/>
            <a:endCxn id="4" idx="3"/>
          </p:cNvCxnSpPr>
          <p:nvPr/>
        </p:nvCxnSpPr>
        <p:spPr>
          <a:xfrm flipH="1">
            <a:off x="8443782" y="3517556"/>
            <a:ext cx="98855" cy="10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9081A651-3D30-4F79-8A7F-15E799FCCCB0}"/>
              </a:ext>
            </a:extLst>
          </p:cNvPr>
          <p:cNvSpPr/>
          <p:nvPr/>
        </p:nvSpPr>
        <p:spPr>
          <a:xfrm>
            <a:off x="8966888" y="3779109"/>
            <a:ext cx="1054444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상품명</a:t>
            </a:r>
            <a:endParaRPr lang="en-US" sz="105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748EF10-2C62-40AB-B76F-1F247DA485C4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>
            <a:off x="8443782" y="3957252"/>
            <a:ext cx="523106" cy="56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B6CE6AFE-9C0D-4483-BCBC-211FC0C1CCFF}"/>
              </a:ext>
            </a:extLst>
          </p:cNvPr>
          <p:cNvSpPr/>
          <p:nvPr/>
        </p:nvSpPr>
        <p:spPr>
          <a:xfrm>
            <a:off x="9152234" y="4196149"/>
            <a:ext cx="1054444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재고량</a:t>
            </a:r>
            <a:endParaRPr 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772A04A-823E-46B4-93F4-3EB7034593D2}"/>
              </a:ext>
            </a:extLst>
          </p:cNvPr>
          <p:cNvCxnSpPr>
            <a:cxnSpLocks/>
            <a:stCxn id="75" idx="2"/>
            <a:endCxn id="4" idx="3"/>
          </p:cNvCxnSpPr>
          <p:nvPr/>
        </p:nvCxnSpPr>
        <p:spPr>
          <a:xfrm flipH="1">
            <a:off x="8443782" y="4374292"/>
            <a:ext cx="708452" cy="14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6D3EECDD-5A56-4EE5-88A8-30A2155826A9}"/>
              </a:ext>
            </a:extLst>
          </p:cNvPr>
          <p:cNvSpPr/>
          <p:nvPr/>
        </p:nvSpPr>
        <p:spPr>
          <a:xfrm>
            <a:off x="9234610" y="4642022"/>
            <a:ext cx="1161541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 원가</a:t>
            </a:r>
            <a:endParaRPr lang="en-US" sz="105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8B75FAA-0C25-4177-8E5A-16A602EF2116}"/>
              </a:ext>
            </a:extLst>
          </p:cNvPr>
          <p:cNvCxnSpPr>
            <a:cxnSpLocks/>
            <a:stCxn id="80" idx="2"/>
            <a:endCxn id="4" idx="3"/>
          </p:cNvCxnSpPr>
          <p:nvPr/>
        </p:nvCxnSpPr>
        <p:spPr>
          <a:xfrm flipH="1" flipV="1">
            <a:off x="8443782" y="4522572"/>
            <a:ext cx="790828" cy="29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38393E83-E234-4F0E-9DD6-FDED4CB5673B}"/>
              </a:ext>
            </a:extLst>
          </p:cNvPr>
          <p:cNvSpPr/>
          <p:nvPr/>
        </p:nvSpPr>
        <p:spPr>
          <a:xfrm>
            <a:off x="9152234" y="5087892"/>
            <a:ext cx="1161541" cy="3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판매가</a:t>
            </a:r>
            <a:endParaRPr lang="en-US" sz="105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2535468-A76A-422E-B39A-9D55842D9AFB}"/>
              </a:ext>
            </a:extLst>
          </p:cNvPr>
          <p:cNvCxnSpPr>
            <a:cxnSpLocks/>
            <a:stCxn id="86" idx="2"/>
            <a:endCxn id="4" idx="3"/>
          </p:cNvCxnSpPr>
          <p:nvPr/>
        </p:nvCxnSpPr>
        <p:spPr>
          <a:xfrm flipH="1" flipV="1">
            <a:off x="8443782" y="4522572"/>
            <a:ext cx="708452" cy="74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B0D5C98-AC65-4B42-A8AB-388F4B4AA850}"/>
              </a:ext>
            </a:extLst>
          </p:cNvPr>
          <p:cNvSpPr/>
          <p:nvPr/>
        </p:nvSpPr>
        <p:spPr>
          <a:xfrm>
            <a:off x="7241058" y="2628900"/>
            <a:ext cx="1252151" cy="562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주문</a:t>
            </a:r>
            <a:endParaRPr 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4E5C90-8882-4281-9FD2-AAC874836D76}"/>
              </a:ext>
            </a:extLst>
          </p:cNvPr>
          <p:cNvSpPr/>
          <p:nvPr/>
        </p:nvSpPr>
        <p:spPr>
          <a:xfrm>
            <a:off x="4892797" y="3014544"/>
            <a:ext cx="930078" cy="38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배송지</a:t>
            </a:r>
            <a:endParaRPr lang="en-US" sz="105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193EAE5-BAB1-4CF9-87BA-C3B4647B3A62}"/>
              </a:ext>
            </a:extLst>
          </p:cNvPr>
          <p:cNvCxnSpPr>
            <a:cxnSpLocks/>
            <a:stCxn id="30" idx="6"/>
            <a:endCxn id="29" idx="1"/>
          </p:cNvCxnSpPr>
          <p:nvPr/>
        </p:nvCxnSpPr>
        <p:spPr>
          <a:xfrm flipV="1">
            <a:off x="5822875" y="2910016"/>
            <a:ext cx="1418183" cy="29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D52A76C-578D-462E-AE83-71D404ECA13F}"/>
              </a:ext>
            </a:extLst>
          </p:cNvPr>
          <p:cNvSpPr/>
          <p:nvPr/>
        </p:nvSpPr>
        <p:spPr>
          <a:xfrm>
            <a:off x="5482292" y="3387815"/>
            <a:ext cx="1079157" cy="364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주문일자</a:t>
            </a:r>
            <a:endParaRPr lang="en-US" sz="105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D2368C-FE0B-4B0A-AFC0-C2566CA3C022}"/>
              </a:ext>
            </a:extLst>
          </p:cNvPr>
          <p:cNvCxnSpPr>
            <a:cxnSpLocks/>
            <a:stCxn id="32" idx="0"/>
            <a:endCxn id="29" idx="1"/>
          </p:cNvCxnSpPr>
          <p:nvPr/>
        </p:nvCxnSpPr>
        <p:spPr>
          <a:xfrm flipV="1">
            <a:off x="6021871" y="2910016"/>
            <a:ext cx="1219187" cy="47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6B43BE1-806D-4B0D-BC94-A7F60B656CEF}"/>
              </a:ext>
            </a:extLst>
          </p:cNvPr>
          <p:cNvSpPr/>
          <p:nvPr/>
        </p:nvSpPr>
        <p:spPr>
          <a:xfrm>
            <a:off x="5302071" y="2555793"/>
            <a:ext cx="793929" cy="420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주문번호</a:t>
            </a:r>
            <a:endParaRPr lang="en-US" sz="105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9C23FF-D154-4F04-A66B-5F5815A7C7CF}"/>
              </a:ext>
            </a:extLst>
          </p:cNvPr>
          <p:cNvCxnSpPr>
            <a:cxnSpLocks/>
            <a:stCxn id="36" idx="6"/>
            <a:endCxn id="29" idx="1"/>
          </p:cNvCxnSpPr>
          <p:nvPr/>
        </p:nvCxnSpPr>
        <p:spPr>
          <a:xfrm>
            <a:off x="6096000" y="2765854"/>
            <a:ext cx="1145058" cy="14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14B8295-FA07-487A-B36F-4407B2049CDD}"/>
              </a:ext>
            </a:extLst>
          </p:cNvPr>
          <p:cNvSpPr/>
          <p:nvPr/>
        </p:nvSpPr>
        <p:spPr>
          <a:xfrm>
            <a:off x="6530009" y="3579345"/>
            <a:ext cx="1070920" cy="259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주문수량</a:t>
            </a:r>
            <a:endParaRPr lang="en-US" sz="105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9527717-FC56-4AB5-AE1E-2979642ED73E}"/>
              </a:ext>
            </a:extLst>
          </p:cNvPr>
          <p:cNvCxnSpPr>
            <a:cxnSpLocks/>
            <a:stCxn id="39" idx="0"/>
            <a:endCxn id="29" idx="1"/>
          </p:cNvCxnSpPr>
          <p:nvPr/>
        </p:nvCxnSpPr>
        <p:spPr>
          <a:xfrm flipV="1">
            <a:off x="7065469" y="2910016"/>
            <a:ext cx="175589" cy="66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E2122C54-BD3E-4CFB-A2DC-B3D7B74C7BB5}"/>
              </a:ext>
            </a:extLst>
          </p:cNvPr>
          <p:cNvSpPr/>
          <p:nvPr/>
        </p:nvSpPr>
        <p:spPr>
          <a:xfrm>
            <a:off x="7826968" y="3341475"/>
            <a:ext cx="98855" cy="92881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D1DEC71D-6187-4BF6-BAF3-1B3EB25C5752}"/>
              </a:ext>
            </a:extLst>
          </p:cNvPr>
          <p:cNvSpPr/>
          <p:nvPr/>
        </p:nvSpPr>
        <p:spPr>
          <a:xfrm>
            <a:off x="5788106" y="1279447"/>
            <a:ext cx="1005016" cy="5622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회원사</a:t>
            </a:r>
            <a:endParaRPr 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0F0B0F4-D19F-42FD-8F68-7AD8A608A68C}"/>
              </a:ext>
            </a:extLst>
          </p:cNvPr>
          <p:cNvSpPr/>
          <p:nvPr/>
        </p:nvSpPr>
        <p:spPr>
          <a:xfrm>
            <a:off x="4149808" y="447424"/>
            <a:ext cx="1318054" cy="428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아이디</a:t>
            </a:r>
            <a:endParaRPr lang="en-US" sz="12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93C4272-FCA8-4C3C-87B2-04D1509948F7}"/>
              </a:ext>
            </a:extLst>
          </p:cNvPr>
          <p:cNvCxnSpPr>
            <a:cxnSpLocks/>
            <a:stCxn id="47" idx="6"/>
            <a:endCxn id="46" idx="1"/>
          </p:cNvCxnSpPr>
          <p:nvPr/>
        </p:nvCxnSpPr>
        <p:spPr>
          <a:xfrm>
            <a:off x="5467862" y="661607"/>
            <a:ext cx="320244" cy="89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AFF5836-EA15-4FA7-A9D7-79904654922E}"/>
              </a:ext>
            </a:extLst>
          </p:cNvPr>
          <p:cNvSpPr/>
          <p:nvPr/>
        </p:nvSpPr>
        <p:spPr>
          <a:xfrm>
            <a:off x="3778074" y="1191920"/>
            <a:ext cx="1318054" cy="42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회사 정보</a:t>
            </a:r>
            <a:endParaRPr lang="en-US" sz="12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297AA8A-EA29-4E85-8655-4CD39FCE8112}"/>
              </a:ext>
            </a:extLst>
          </p:cNvPr>
          <p:cNvCxnSpPr>
            <a:cxnSpLocks/>
            <a:stCxn id="49" idx="6"/>
            <a:endCxn id="46" idx="1"/>
          </p:cNvCxnSpPr>
          <p:nvPr/>
        </p:nvCxnSpPr>
        <p:spPr>
          <a:xfrm>
            <a:off x="5096128" y="1406103"/>
            <a:ext cx="691978" cy="15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AE416FA6-9034-4AB8-900C-71001423B3E6}"/>
              </a:ext>
            </a:extLst>
          </p:cNvPr>
          <p:cNvSpPr/>
          <p:nvPr/>
        </p:nvSpPr>
        <p:spPr>
          <a:xfrm>
            <a:off x="3829565" y="1978635"/>
            <a:ext cx="1318054" cy="42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거래처 등급</a:t>
            </a:r>
            <a:endParaRPr 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12B315-8509-4618-9911-BF4D490D7A21}"/>
              </a:ext>
            </a:extLst>
          </p:cNvPr>
          <p:cNvCxnSpPr>
            <a:stCxn id="46" idx="3"/>
            <a:endCxn id="29" idx="0"/>
          </p:cNvCxnSpPr>
          <p:nvPr/>
        </p:nvCxnSpPr>
        <p:spPr>
          <a:xfrm>
            <a:off x="6793122" y="1560563"/>
            <a:ext cx="1074012" cy="10683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5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4B75E4C9-5C3F-4BCD-94CF-D9D8BA229401}"/>
              </a:ext>
            </a:extLst>
          </p:cNvPr>
          <p:cNvSpPr/>
          <p:nvPr/>
        </p:nvSpPr>
        <p:spPr>
          <a:xfrm>
            <a:off x="3995351" y="2306595"/>
            <a:ext cx="1178011" cy="387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B8B7FB4A-1CA8-4144-B52D-437E904CD904}"/>
              </a:ext>
            </a:extLst>
          </p:cNvPr>
          <p:cNvSpPr/>
          <p:nvPr/>
        </p:nvSpPr>
        <p:spPr>
          <a:xfrm>
            <a:off x="7302843" y="2257168"/>
            <a:ext cx="1178011" cy="387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department</a:t>
            </a:r>
            <a:endParaRPr 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7655A5E-42CE-45F9-B78E-CD5ECDD9C4CF}"/>
              </a:ext>
            </a:extLst>
          </p:cNvPr>
          <p:cNvSpPr/>
          <p:nvPr/>
        </p:nvSpPr>
        <p:spPr>
          <a:xfrm>
            <a:off x="3995351" y="4164228"/>
            <a:ext cx="1178011" cy="387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graduate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260F29F-C85A-4FCE-8C60-19CE09A9029C}"/>
              </a:ext>
            </a:extLst>
          </p:cNvPr>
          <p:cNvSpPr/>
          <p:nvPr/>
        </p:nvSpPr>
        <p:spPr>
          <a:xfrm>
            <a:off x="7302842" y="4164228"/>
            <a:ext cx="1178011" cy="387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E3797D-57DB-4EB9-9202-B9707E15ACF0}"/>
              </a:ext>
            </a:extLst>
          </p:cNvPr>
          <p:cNvSpPr/>
          <p:nvPr/>
        </p:nvSpPr>
        <p:spPr>
          <a:xfrm>
            <a:off x="3762632" y="3293075"/>
            <a:ext cx="617838" cy="2718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8EDF76-20D8-4221-AA70-377E6201A2E7}"/>
              </a:ext>
            </a:extLst>
          </p:cNvPr>
          <p:cNvSpPr/>
          <p:nvPr/>
        </p:nvSpPr>
        <p:spPr>
          <a:xfrm>
            <a:off x="3867665" y="1330410"/>
            <a:ext cx="617838" cy="27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rank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E6C423-360F-4810-A4DC-9A85A68A6A21}"/>
              </a:ext>
            </a:extLst>
          </p:cNvPr>
          <p:cNvSpPr/>
          <p:nvPr/>
        </p:nvSpPr>
        <p:spPr>
          <a:xfrm>
            <a:off x="2129618" y="3235410"/>
            <a:ext cx="774356" cy="3871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US" sz="3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DB03F2-F546-4E0C-A888-F08ADE8FC102}"/>
              </a:ext>
            </a:extLst>
          </p:cNvPr>
          <p:cNvSpPr/>
          <p:nvPr/>
        </p:nvSpPr>
        <p:spPr>
          <a:xfrm>
            <a:off x="3076969" y="3293075"/>
            <a:ext cx="617838" cy="2718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ssn</a:t>
            </a:r>
            <a:endParaRPr 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631F2F-3E8D-4FB5-8D1C-B8A7C7373E0C}"/>
              </a:ext>
            </a:extLst>
          </p:cNvPr>
          <p:cNvSpPr/>
          <p:nvPr/>
        </p:nvSpPr>
        <p:spPr>
          <a:xfrm>
            <a:off x="4666735" y="1184190"/>
            <a:ext cx="1178010" cy="387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speciallity</a:t>
            </a:r>
            <a:endParaRPr lang="en-US" sz="3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9AA137-F01B-4A63-9380-6E1D91CB9C44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 flipV="1">
            <a:off x="3694807" y="2500184"/>
            <a:ext cx="300544" cy="92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704D66-9340-4B5B-AC2F-7EBDBADC3CEB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2903974" y="2500184"/>
            <a:ext cx="1091377" cy="92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F9A8BC-8A45-43CB-9651-92EDE72CAB19}"/>
              </a:ext>
            </a:extLst>
          </p:cNvPr>
          <p:cNvCxnSpPr>
            <a:cxnSpLocks/>
            <a:stCxn id="6" idx="6"/>
            <a:endCxn id="2" idx="1"/>
          </p:cNvCxnSpPr>
          <p:nvPr/>
        </p:nvCxnSpPr>
        <p:spPr>
          <a:xfrm flipH="1" flipV="1">
            <a:off x="3995351" y="2500184"/>
            <a:ext cx="385119" cy="92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CF5B09-98D3-4D7B-A1BE-3596E5787FDF}"/>
              </a:ext>
            </a:extLst>
          </p:cNvPr>
          <p:cNvCxnSpPr>
            <a:stCxn id="7" idx="4"/>
            <a:endCxn id="2" idx="0"/>
          </p:cNvCxnSpPr>
          <p:nvPr/>
        </p:nvCxnSpPr>
        <p:spPr>
          <a:xfrm>
            <a:off x="4176584" y="1602259"/>
            <a:ext cx="407773" cy="70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880CCA-CC19-41C2-A598-732C64277095}"/>
              </a:ext>
            </a:extLst>
          </p:cNvPr>
          <p:cNvCxnSpPr>
            <a:stCxn id="10" idx="4"/>
            <a:endCxn id="2" idx="0"/>
          </p:cNvCxnSpPr>
          <p:nvPr/>
        </p:nvCxnSpPr>
        <p:spPr>
          <a:xfrm flipH="1">
            <a:off x="4584357" y="1571368"/>
            <a:ext cx="671383" cy="73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7965AA-1329-4EC7-8B06-F2B7A2E3E07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94807" y="3429000"/>
            <a:ext cx="300544" cy="92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47DF9634-1C90-4DD7-9625-715C63B87CAD}"/>
              </a:ext>
            </a:extLst>
          </p:cNvPr>
          <p:cNvSpPr/>
          <p:nvPr/>
        </p:nvSpPr>
        <p:spPr>
          <a:xfrm>
            <a:off x="6409038" y="1299519"/>
            <a:ext cx="617838" cy="27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dno</a:t>
            </a:r>
            <a:endParaRPr 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4A7CFB0-EDFF-4166-8E03-29276FA100A6}"/>
              </a:ext>
            </a:extLst>
          </p:cNvPr>
          <p:cNvSpPr/>
          <p:nvPr/>
        </p:nvSpPr>
        <p:spPr>
          <a:xfrm>
            <a:off x="7218406" y="1143689"/>
            <a:ext cx="869090" cy="27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dname</a:t>
            </a:r>
            <a:endParaRPr 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8D8121-6ABA-49CC-B011-E5383D07A2B8}"/>
              </a:ext>
            </a:extLst>
          </p:cNvPr>
          <p:cNvSpPr/>
          <p:nvPr/>
        </p:nvSpPr>
        <p:spPr>
          <a:xfrm>
            <a:off x="8279027" y="1299519"/>
            <a:ext cx="700216" cy="27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office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961310-61E4-4144-B98B-82592E00E03F}"/>
              </a:ext>
            </a:extLst>
          </p:cNvPr>
          <p:cNvCxnSpPr>
            <a:stCxn id="30" idx="5"/>
            <a:endCxn id="3" idx="0"/>
          </p:cNvCxnSpPr>
          <p:nvPr/>
        </p:nvCxnSpPr>
        <p:spPr>
          <a:xfrm>
            <a:off x="6936396" y="1531557"/>
            <a:ext cx="955453" cy="72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62A8F1-E5AE-466E-91C9-56F4913DD471}"/>
              </a:ext>
            </a:extLst>
          </p:cNvPr>
          <p:cNvCxnSpPr>
            <a:stCxn id="31" idx="4"/>
            <a:endCxn id="3" idx="0"/>
          </p:cNvCxnSpPr>
          <p:nvPr/>
        </p:nvCxnSpPr>
        <p:spPr>
          <a:xfrm>
            <a:off x="7652951" y="1415538"/>
            <a:ext cx="238898" cy="8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FD62E14-9D3C-4B5A-8C3C-38DA76C85535}"/>
              </a:ext>
            </a:extLst>
          </p:cNvPr>
          <p:cNvCxnSpPr>
            <a:stCxn id="32" idx="4"/>
            <a:endCxn id="3" idx="0"/>
          </p:cNvCxnSpPr>
          <p:nvPr/>
        </p:nvCxnSpPr>
        <p:spPr>
          <a:xfrm flipH="1">
            <a:off x="7891849" y="1571368"/>
            <a:ext cx="737286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5AF6C19-2DAB-4A90-A7A6-FFD3E87915B4}"/>
              </a:ext>
            </a:extLst>
          </p:cNvPr>
          <p:cNvCxnSpPr>
            <a:stCxn id="8" idx="6"/>
            <a:endCxn id="4" idx="1"/>
          </p:cNvCxnSpPr>
          <p:nvPr/>
        </p:nvCxnSpPr>
        <p:spPr>
          <a:xfrm>
            <a:off x="2903974" y="3428999"/>
            <a:ext cx="1091377" cy="9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374D0A-A836-4298-BD53-3D3B1ED34A67}"/>
              </a:ext>
            </a:extLst>
          </p:cNvPr>
          <p:cNvCxnSpPr>
            <a:stCxn id="6" idx="6"/>
            <a:endCxn id="4" idx="1"/>
          </p:cNvCxnSpPr>
          <p:nvPr/>
        </p:nvCxnSpPr>
        <p:spPr>
          <a:xfrm flipH="1">
            <a:off x="3995351" y="3429000"/>
            <a:ext cx="385119" cy="92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5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77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pprksh12312340@gmail.com</dc:creator>
  <cp:lastModifiedBy>pprksh12312340@gmail.com</cp:lastModifiedBy>
  <cp:revision>14</cp:revision>
  <dcterms:created xsi:type="dcterms:W3CDTF">2020-07-16T05:08:57Z</dcterms:created>
  <dcterms:modified xsi:type="dcterms:W3CDTF">2020-07-16T07:56:09Z</dcterms:modified>
</cp:coreProperties>
</file>