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15193-995F-4EBE-8CBA-569C796F6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79AD04-3E12-4DE1-A058-8E454D840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80EC0-77C9-49EB-812E-3E6E99C4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CBD11-AE51-4C5B-A53F-BD1BFC2B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E54CE-4E3D-4A37-B383-452C125E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0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D5DF-FFB0-4037-880C-96D04C30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335A11-5FE9-4D23-A848-FCEC50A5A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FAAF9-9F38-4CBC-8D3C-08E36799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71F65-3280-44A5-8463-759EB774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DE1F7-4C52-4F41-BF96-9A0B86B5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7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7A8FBB-C64F-4E3C-BF4F-7BC521893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1A0DBF-9D15-4384-AA9C-D728E6C10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FF443-84FD-4A58-88D0-C4E69E7D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6E9F1-9781-4924-BC8E-13B3BE5D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6D4B9-6624-4736-B743-6DDC9396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7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07E5D-F5FD-4E2B-896F-006230A6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BC5EB-93AF-40C0-ADF6-C6DF8C8A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BBC92-3A3D-45C1-AA5E-ACF03B1F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222C0-C050-4D4A-808D-0F9FB1D9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DAC7A-A2E3-4828-8806-14A160FF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2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0689-0638-46CE-A95F-D2FB13E1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81C26-FB16-4545-9EAA-2C0387B0A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D439A-FAB2-44BA-BA4E-C035F5E6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DAC35-3EF2-48E2-8643-6622A33F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7B991-0F20-470E-8B39-E4B1A732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8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9962F-811F-4B6D-B32D-4F9CEF41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551D7-40B8-4B21-9336-2670E37D3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A52541-E64B-4CD7-9353-723823DC1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2935B-7AF3-416C-AC40-4EEBA57F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C40EA0-59F9-4DEF-BD86-AF1F1330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57C11E-0D51-40CE-B0E6-79960111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3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4B69B-3F08-4099-A7AC-3C3E0472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0D309-811C-4389-9243-0B82CDDB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1774D3-ACE9-4481-9213-B39630BD8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8A56CD-42E4-4CC7-B30F-4A993495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46663A-6A3A-4129-A199-5459B66D5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EBF2B8-F95E-4490-BE4D-B8130D99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B220D1-0745-4564-8DEE-5703FB27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BD00AA-C1C4-438C-9636-3C067C69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98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527AA-E6B6-4799-8C6E-A7311A86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12FBD9-D3B5-4C4E-868D-9308329E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D1E5AD-B5EF-416B-BA63-B57E37A6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11F632-718E-4F60-ABC2-807AEC79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72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F6073C-B1DA-405D-99B6-37EA276C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119FDB-8A5F-47E9-87D8-4D4DB05D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E7D6B3-F15D-4867-9B8B-063B1F53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3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52EDB-3887-4FA1-B68F-539D43E4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53BE2-9AB2-4805-8D48-1665DA05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13367-ACD7-49FE-82BB-ECDDB9499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6C51A-99CA-4B53-BB15-294DDA5D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B7FDB-8DA8-4B6F-9E9D-9A4A5035B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F25A4F-26E7-42C1-BAD9-A6F890A6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7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EFA61-60B7-4B24-920C-D00FEBA3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35F325-4C03-466D-A519-EEB40A8F1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742B6-709A-4127-9022-39E5AA893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D5B3D2-8C29-4ECD-9788-331ED8B2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28CEB-4BDA-4BAE-8F90-1CFB029D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DF8C3-D032-447D-A8CC-6F66282A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5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F904A7-AC68-4D87-B068-A7087154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AF8C2-E6AB-4B4B-A865-C60F63EF9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97781-BF1D-46A2-A122-7406E34D8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C505E-7D05-4A0D-A533-69C63896160F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4A7EF-3CE7-4442-BB42-D732D72CF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999A-2DCF-4392-97EE-3E8DB979C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71B2D-B2B4-46E2-B899-A572D4D83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83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38C84-FA67-4276-A1B3-82268FD64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err="1"/>
              <a:t>인디게임제작</a:t>
            </a:r>
            <a:r>
              <a:rPr lang="ko-KR" altLang="en-US" sz="5400" dirty="0"/>
              <a:t> </a:t>
            </a:r>
            <a:r>
              <a:rPr lang="en-US" altLang="ko-KR" sz="5400" dirty="0"/>
              <a:t>1</a:t>
            </a:r>
            <a:r>
              <a:rPr lang="ko-KR" altLang="en-US" sz="5400" dirty="0"/>
              <a:t>차 쇼케이스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8DF281-626F-467F-BC52-F3642AC9B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CoreForce</a:t>
            </a:r>
            <a:endParaRPr lang="en-US" altLang="ko-KR" dirty="0"/>
          </a:p>
          <a:p>
            <a:r>
              <a:rPr lang="ko-KR" altLang="en-US" dirty="0" err="1"/>
              <a:t>김소민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52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91BD8-F83B-4C04-8355-882B1BB2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코어포스</a:t>
            </a:r>
            <a:r>
              <a:rPr lang="ko-KR" altLang="en-US" dirty="0"/>
              <a:t> 기획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E1ADF-0236-49A5-B6D6-60896350F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적을 처치하고 코어를 모아서 최대한 </a:t>
            </a:r>
            <a:r>
              <a:rPr lang="ko-KR" altLang="ko-KR" b="1" dirty="0"/>
              <a:t>높은 스코어</a:t>
            </a:r>
            <a:r>
              <a:rPr lang="ko-KR" altLang="ko-KR" dirty="0"/>
              <a:t>를 기록하는 것이 목표인 게임이다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미사일에 </a:t>
            </a:r>
            <a:r>
              <a:rPr lang="en-US" altLang="ko-KR" b="1" dirty="0"/>
              <a:t>3</a:t>
            </a:r>
            <a:r>
              <a:rPr lang="ko-KR" altLang="ko-KR" b="1" dirty="0"/>
              <a:t>가지 속성</a:t>
            </a:r>
            <a:r>
              <a:rPr lang="en-US" altLang="ko-KR" dirty="0"/>
              <a:t>(</a:t>
            </a:r>
            <a:r>
              <a:rPr lang="ko-KR" altLang="ko-KR" dirty="0"/>
              <a:t>불</a:t>
            </a:r>
            <a:r>
              <a:rPr lang="en-US" altLang="ko-KR" dirty="0"/>
              <a:t>, </a:t>
            </a:r>
            <a:r>
              <a:rPr lang="ko-KR" altLang="ko-KR" dirty="0"/>
              <a:t>풀</a:t>
            </a:r>
            <a:r>
              <a:rPr lang="en-US" altLang="ko-KR" dirty="0"/>
              <a:t>, </a:t>
            </a:r>
            <a:r>
              <a:rPr lang="ko-KR" altLang="ko-KR" dirty="0"/>
              <a:t>물</a:t>
            </a:r>
            <a:r>
              <a:rPr lang="en-US" altLang="ko-KR" dirty="0"/>
              <a:t>)</a:t>
            </a:r>
            <a:r>
              <a:rPr lang="ko-KR" altLang="ko-KR" dirty="0"/>
              <a:t>이 있어</a:t>
            </a:r>
            <a:r>
              <a:rPr lang="en-US" altLang="ko-KR" dirty="0"/>
              <a:t>, </a:t>
            </a:r>
            <a:r>
              <a:rPr lang="ko-KR" altLang="ko-KR" dirty="0"/>
              <a:t>속성에 따른 상성을 계산해야 한다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ko-KR" dirty="0"/>
              <a:t>공격이 강화되는 </a:t>
            </a:r>
            <a:r>
              <a:rPr lang="ko-KR" altLang="ko-KR" b="1" dirty="0"/>
              <a:t>버튼 </a:t>
            </a:r>
            <a:r>
              <a:rPr lang="ko-KR" altLang="ko-KR" b="1" dirty="0" err="1"/>
              <a:t>피버</a:t>
            </a:r>
            <a:r>
              <a:rPr lang="ko-KR" altLang="ko-KR" dirty="0" err="1"/>
              <a:t>와</a:t>
            </a:r>
            <a:r>
              <a:rPr lang="ko-KR" altLang="ko-KR" b="1" dirty="0"/>
              <a:t> </a:t>
            </a:r>
            <a:r>
              <a:rPr lang="ko-KR" altLang="ko-KR" dirty="0"/>
              <a:t>더 많은 스코어를 얻을 수 있는 </a:t>
            </a:r>
            <a:r>
              <a:rPr lang="ko-KR" altLang="ko-KR" b="1" dirty="0"/>
              <a:t>보스 </a:t>
            </a:r>
            <a:r>
              <a:rPr lang="ko-KR" altLang="ko-KR" b="1" dirty="0" err="1"/>
              <a:t>피버</a:t>
            </a:r>
            <a:r>
              <a:rPr lang="ko-KR" altLang="ko-KR" dirty="0" err="1"/>
              <a:t>가</a:t>
            </a:r>
            <a:r>
              <a:rPr lang="ko-KR" altLang="ko-KR" dirty="0"/>
              <a:t> 있다</a:t>
            </a:r>
            <a:r>
              <a:rPr lang="en-US" altLang="ko-KR" dirty="0"/>
              <a:t>.</a:t>
            </a:r>
            <a:endParaRPr lang="ko-KR" altLang="ko-KR" dirty="0"/>
          </a:p>
          <a:p>
            <a:r>
              <a:rPr lang="ko-KR" altLang="en-US" dirty="0"/>
              <a:t>드래그 이동</a:t>
            </a:r>
            <a:r>
              <a:rPr lang="en-US" altLang="ko-KR" dirty="0"/>
              <a:t>, </a:t>
            </a:r>
            <a:r>
              <a:rPr lang="ko-KR" altLang="en-US" dirty="0"/>
              <a:t>버튼 공격의 </a:t>
            </a:r>
            <a:r>
              <a:rPr lang="ko-KR" altLang="en-US" b="1" dirty="0"/>
              <a:t>간단한 조작법</a:t>
            </a:r>
          </a:p>
        </p:txBody>
      </p:sp>
    </p:spTree>
    <p:extLst>
      <p:ext uri="{BB962C8B-B14F-4D97-AF65-F5344CB8AC3E}">
        <p14:creationId xmlns:p14="http://schemas.microsoft.com/office/powerpoint/2010/main" val="276358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81C31-542F-44C3-B51C-5BBE590E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진척도 </a:t>
            </a:r>
            <a:r>
              <a:rPr lang="en-US" altLang="ko-KR" dirty="0"/>
              <a:t>- </a:t>
            </a:r>
            <a:r>
              <a:rPr lang="ko-KR" altLang="en-US" dirty="0"/>
              <a:t>게임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23070-E9FC-439F-BD2E-D26C4E31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플레이어 드래그 이동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플레이어 미사일 발사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일반 몬스터 </a:t>
            </a:r>
            <a:r>
              <a:rPr lang="ko-KR" altLang="en-US" dirty="0" err="1"/>
              <a:t>스폰</a:t>
            </a:r>
            <a:r>
              <a:rPr lang="en-US" altLang="ko-KR" dirty="0"/>
              <a:t>, </a:t>
            </a:r>
            <a:r>
              <a:rPr lang="ko-KR" altLang="en-US" dirty="0"/>
              <a:t>미사일 발사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몬스터 처치 시 스코어 획득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91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448B2-94FB-48FD-9A86-F67DFD32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진척도 </a:t>
            </a:r>
            <a:r>
              <a:rPr lang="en-US" altLang="ko-KR" dirty="0"/>
              <a:t>- </a:t>
            </a:r>
            <a:r>
              <a:rPr lang="ko-KR" altLang="en-US" dirty="0"/>
              <a:t>그래픽 작업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564547E-76C5-461C-ADDC-042E63966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97899"/>
              </p:ext>
            </p:extLst>
          </p:nvPr>
        </p:nvGraphicFramePr>
        <p:xfrm>
          <a:off x="5928625" y="3222939"/>
          <a:ext cx="5856405" cy="19404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52135">
                  <a:extLst>
                    <a:ext uri="{9D8B030D-6E8A-4147-A177-3AD203B41FA5}">
                      <a16:colId xmlns:a16="http://schemas.microsoft.com/office/drawing/2014/main" val="4242126724"/>
                    </a:ext>
                  </a:extLst>
                </a:gridCol>
                <a:gridCol w="1952135">
                  <a:extLst>
                    <a:ext uri="{9D8B030D-6E8A-4147-A177-3AD203B41FA5}">
                      <a16:colId xmlns:a16="http://schemas.microsoft.com/office/drawing/2014/main" val="3861655932"/>
                    </a:ext>
                  </a:extLst>
                </a:gridCol>
                <a:gridCol w="1952135">
                  <a:extLst>
                    <a:ext uri="{9D8B030D-6E8A-4147-A177-3AD203B41FA5}">
                      <a16:colId xmlns:a16="http://schemas.microsoft.com/office/drawing/2014/main" val="3470027651"/>
                    </a:ext>
                  </a:extLst>
                </a:gridCol>
              </a:tblGrid>
              <a:tr h="4969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코어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코어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코어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31249"/>
                  </a:ext>
                </a:extLst>
              </a:tr>
              <a:tr h="14435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6720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4C9B3C8-62FF-4AD6-B634-27D727306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63" y="3924321"/>
            <a:ext cx="1223749" cy="1223749"/>
          </a:xfrm>
          <a:prstGeom prst="rect">
            <a:avLst/>
          </a:prstGeom>
        </p:spPr>
      </p:pic>
      <p:pic>
        <p:nvPicPr>
          <p:cNvPr id="9" name="그림 8" descr="개체, 트라이앵글이(가) 표시된 사진&#10;&#10;자동 생성된 설명">
            <a:extLst>
              <a:ext uri="{FF2B5EF4-FFF2-40B4-BE49-F238E27FC236}">
                <a16:creationId xmlns:a16="http://schemas.microsoft.com/office/drawing/2014/main" id="{C2C8829E-C123-4A84-BE1E-FD041152F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167" y="3924321"/>
            <a:ext cx="1223749" cy="1223749"/>
          </a:xfrm>
          <a:prstGeom prst="rect">
            <a:avLst/>
          </a:prstGeom>
        </p:spPr>
      </p:pic>
      <p:pic>
        <p:nvPicPr>
          <p:cNvPr id="11" name="그림 10" descr="관문이(가) 표시된 사진&#10;&#10;자동 생성된 설명">
            <a:extLst>
              <a:ext uri="{FF2B5EF4-FFF2-40B4-BE49-F238E27FC236}">
                <a16:creationId xmlns:a16="http://schemas.microsoft.com/office/drawing/2014/main" id="{02CA3948-BBCF-4BD2-B0DA-6C6BB880B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784" y="3924320"/>
            <a:ext cx="1223749" cy="12237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041800-7E96-4B59-AD7E-70C4019EC780}"/>
              </a:ext>
            </a:extLst>
          </p:cNvPr>
          <p:cNvSpPr txBox="1"/>
          <p:nvPr/>
        </p:nvSpPr>
        <p:spPr>
          <a:xfrm>
            <a:off x="5928625" y="2533840"/>
            <a:ext cx="3017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일반 몬스터</a:t>
            </a:r>
          </a:p>
        </p:txBody>
      </p:sp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0A3F7962-1F22-4BC0-A99D-126BEE28A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078" y="2533840"/>
            <a:ext cx="1602008" cy="16020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396BEF-78AC-448E-897A-750E5FD9A3EC}"/>
              </a:ext>
            </a:extLst>
          </p:cNvPr>
          <p:cNvSpPr txBox="1"/>
          <p:nvPr/>
        </p:nvSpPr>
        <p:spPr>
          <a:xfrm>
            <a:off x="991631" y="169068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플레이어</a:t>
            </a:r>
          </a:p>
        </p:txBody>
      </p:sp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9CCB332F-F426-43A2-A570-C75332567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623138" y="4831056"/>
            <a:ext cx="4053888" cy="20269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3F81FE-37AB-4A4A-BEE3-9AAE63323231}"/>
              </a:ext>
            </a:extLst>
          </p:cNvPr>
          <p:cNvSpPr txBox="1"/>
          <p:nvPr/>
        </p:nvSpPr>
        <p:spPr>
          <a:xfrm>
            <a:off x="991631" y="4324596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보스</a:t>
            </a:r>
          </a:p>
        </p:txBody>
      </p:sp>
    </p:spTree>
    <p:extLst>
      <p:ext uri="{BB962C8B-B14F-4D97-AF65-F5344CB8AC3E}">
        <p14:creationId xmlns:p14="http://schemas.microsoft.com/office/powerpoint/2010/main" val="327975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54204-0255-44C2-8351-E2E5B518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개발 진척도 </a:t>
            </a:r>
            <a:r>
              <a:rPr lang="en-US" altLang="ko-KR" dirty="0"/>
              <a:t>- </a:t>
            </a:r>
            <a:r>
              <a:rPr lang="ko-KR" altLang="en-US" dirty="0"/>
              <a:t>그래픽 작업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6DEE2-1D2B-40E3-A99F-C7EB4ED1C30B}"/>
              </a:ext>
            </a:extLst>
          </p:cNvPr>
          <p:cNvSpPr txBox="1"/>
          <p:nvPr/>
        </p:nvSpPr>
        <p:spPr>
          <a:xfrm>
            <a:off x="838200" y="1980632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속성별 미사일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2E7C6D-771F-4625-BA36-4EE0B23C6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8241"/>
              </p:ext>
            </p:extLst>
          </p:nvPr>
        </p:nvGraphicFramePr>
        <p:xfrm>
          <a:off x="4255168" y="1978062"/>
          <a:ext cx="5856405" cy="19404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52135">
                  <a:extLst>
                    <a:ext uri="{9D8B030D-6E8A-4147-A177-3AD203B41FA5}">
                      <a16:colId xmlns:a16="http://schemas.microsoft.com/office/drawing/2014/main" val="4242126724"/>
                    </a:ext>
                  </a:extLst>
                </a:gridCol>
                <a:gridCol w="1952135">
                  <a:extLst>
                    <a:ext uri="{9D8B030D-6E8A-4147-A177-3AD203B41FA5}">
                      <a16:colId xmlns:a16="http://schemas.microsoft.com/office/drawing/2014/main" val="3861655932"/>
                    </a:ext>
                  </a:extLst>
                </a:gridCol>
                <a:gridCol w="1952135">
                  <a:extLst>
                    <a:ext uri="{9D8B030D-6E8A-4147-A177-3AD203B41FA5}">
                      <a16:colId xmlns:a16="http://schemas.microsoft.com/office/drawing/2014/main" val="3470027651"/>
                    </a:ext>
                  </a:extLst>
                </a:gridCol>
              </a:tblGrid>
              <a:tr h="4969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31249"/>
                  </a:ext>
                </a:extLst>
              </a:tr>
              <a:tr h="14435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67203"/>
                  </a:ext>
                </a:extLst>
              </a:tr>
            </a:tbl>
          </a:graphicData>
        </a:graphic>
      </p:graphicFrame>
      <p:pic>
        <p:nvPicPr>
          <p:cNvPr id="13" name="그림 12" descr="건물이(가) 표시된 사진&#10;&#10;자동 생성된 설명">
            <a:extLst>
              <a:ext uri="{FF2B5EF4-FFF2-40B4-BE49-F238E27FC236}">
                <a16:creationId xmlns:a16="http://schemas.microsoft.com/office/drawing/2014/main" id="{59CD868B-CA48-435E-8DBD-8A8342218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563" y="2640472"/>
            <a:ext cx="1053908" cy="1053908"/>
          </a:xfrm>
          <a:prstGeom prst="rect">
            <a:avLst/>
          </a:prstGeom>
        </p:spPr>
      </p:pic>
      <p:pic>
        <p:nvPicPr>
          <p:cNvPr id="15" name="그림 14" descr="건물이(가) 표시된 사진&#10;&#10;자동 생성된 설명">
            <a:extLst>
              <a:ext uri="{FF2B5EF4-FFF2-40B4-BE49-F238E27FC236}">
                <a16:creationId xmlns:a16="http://schemas.microsoft.com/office/drawing/2014/main" id="{199D98F5-A6E9-4A17-B8DD-EC799DD14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61" y="2643884"/>
            <a:ext cx="1053908" cy="1053908"/>
          </a:xfrm>
          <a:prstGeom prst="rect">
            <a:avLst/>
          </a:prstGeom>
        </p:spPr>
      </p:pic>
      <p:pic>
        <p:nvPicPr>
          <p:cNvPr id="17" name="그림 16" descr="건물이(가) 표시된 사진&#10;&#10;자동 생성된 설명">
            <a:extLst>
              <a:ext uri="{FF2B5EF4-FFF2-40B4-BE49-F238E27FC236}">
                <a16:creationId xmlns:a16="http://schemas.microsoft.com/office/drawing/2014/main" id="{A3C959C3-C46F-4E7F-9385-E3F88BCF8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262" y="2640472"/>
            <a:ext cx="1053908" cy="1053908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FCC6E5E-5E4C-44C4-B5A9-A898C2E85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720"/>
              </p:ext>
            </p:extLst>
          </p:nvPr>
        </p:nvGraphicFramePr>
        <p:xfrm>
          <a:off x="4255168" y="4415917"/>
          <a:ext cx="5856405" cy="19404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52135">
                  <a:extLst>
                    <a:ext uri="{9D8B030D-6E8A-4147-A177-3AD203B41FA5}">
                      <a16:colId xmlns:a16="http://schemas.microsoft.com/office/drawing/2014/main" val="4242126724"/>
                    </a:ext>
                  </a:extLst>
                </a:gridCol>
                <a:gridCol w="1952135">
                  <a:extLst>
                    <a:ext uri="{9D8B030D-6E8A-4147-A177-3AD203B41FA5}">
                      <a16:colId xmlns:a16="http://schemas.microsoft.com/office/drawing/2014/main" val="3861655932"/>
                    </a:ext>
                  </a:extLst>
                </a:gridCol>
                <a:gridCol w="1952135">
                  <a:extLst>
                    <a:ext uri="{9D8B030D-6E8A-4147-A177-3AD203B41FA5}">
                      <a16:colId xmlns:a16="http://schemas.microsoft.com/office/drawing/2014/main" val="3470027651"/>
                    </a:ext>
                  </a:extLst>
                </a:gridCol>
              </a:tblGrid>
              <a:tr h="4969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 코어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풀 코어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물 코어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31249"/>
                  </a:ext>
                </a:extLst>
              </a:tr>
              <a:tr h="14435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67203"/>
                  </a:ext>
                </a:extLst>
              </a:tr>
            </a:tbl>
          </a:graphicData>
        </a:graphic>
      </p:graphicFrame>
      <p:pic>
        <p:nvPicPr>
          <p:cNvPr id="20" name="그림 19" descr="그리기이(가) 표시된 사진&#10;&#10;자동 생성된 설명">
            <a:extLst>
              <a:ext uri="{FF2B5EF4-FFF2-40B4-BE49-F238E27FC236}">
                <a16:creationId xmlns:a16="http://schemas.microsoft.com/office/drawing/2014/main" id="{745F2E20-E539-4BE0-9122-891C2E0EB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321" y="5098198"/>
            <a:ext cx="1016602" cy="1016602"/>
          </a:xfrm>
          <a:prstGeom prst="rect">
            <a:avLst/>
          </a:prstGeom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5740B6DD-1AFE-4F86-97B8-CD85FEA6D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615" y="5096848"/>
            <a:ext cx="1016602" cy="1016602"/>
          </a:xfrm>
          <a:prstGeom prst="rect">
            <a:avLst/>
          </a:prstGeom>
        </p:spPr>
      </p:pic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2A2308E3-E272-42D4-B196-09F90F810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728" y="5096848"/>
            <a:ext cx="1016602" cy="101660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ED7EBBA-4C70-4BBE-B6BC-8481C9C4AFBC}"/>
              </a:ext>
            </a:extLst>
          </p:cNvPr>
          <p:cNvSpPr txBox="1"/>
          <p:nvPr/>
        </p:nvSpPr>
        <p:spPr>
          <a:xfrm>
            <a:off x="838200" y="4415917"/>
            <a:ext cx="32544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속성별 코어</a:t>
            </a:r>
            <a:endParaRPr lang="en-US" altLang="ko-KR" sz="2400" dirty="0"/>
          </a:p>
          <a:p>
            <a:r>
              <a:rPr lang="ko-KR" altLang="en-US" sz="2000" dirty="0"/>
              <a:t>기능</a:t>
            </a:r>
            <a:r>
              <a:rPr lang="en-US" altLang="ko-KR" sz="2000" dirty="0"/>
              <a:t>: </a:t>
            </a:r>
            <a:r>
              <a:rPr lang="ko-KR" altLang="en-US" sz="2000" dirty="0"/>
              <a:t>몬스터 속성 표시 및 </a:t>
            </a:r>
            <a:endParaRPr lang="en-US" altLang="ko-KR" sz="2000" dirty="0"/>
          </a:p>
          <a:p>
            <a:r>
              <a:rPr lang="ko-KR" altLang="en-US" sz="2000" dirty="0"/>
              <a:t>스코어 획득</a:t>
            </a:r>
          </a:p>
        </p:txBody>
      </p:sp>
    </p:spTree>
    <p:extLst>
      <p:ext uri="{BB962C8B-B14F-4D97-AF65-F5344CB8AC3E}">
        <p14:creationId xmlns:p14="http://schemas.microsoft.com/office/powerpoint/2010/main" val="300216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6E782-6DF6-4A8D-BDC5-544C0B7E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진척도 </a:t>
            </a:r>
            <a:r>
              <a:rPr lang="en-US" altLang="ko-KR" dirty="0"/>
              <a:t>- </a:t>
            </a:r>
            <a:r>
              <a:rPr lang="ko-KR" altLang="en-US" dirty="0"/>
              <a:t>그래픽 작업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45A200-B2A7-4770-9111-87839F193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11" y="2602678"/>
            <a:ext cx="6048375" cy="1200150"/>
          </a:xfrm>
          <a:prstGeom prst="rect">
            <a:avLst/>
          </a:prstGeom>
        </p:spPr>
      </p:pic>
      <p:pic>
        <p:nvPicPr>
          <p:cNvPr id="7" name="그림 6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6A8C804C-E721-48BF-8247-F54E2D98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08" y="3740915"/>
            <a:ext cx="6048375" cy="1200150"/>
          </a:xfrm>
          <a:prstGeom prst="rect">
            <a:avLst/>
          </a:prstGeom>
        </p:spPr>
      </p:pic>
      <p:pic>
        <p:nvPicPr>
          <p:cNvPr id="9" name="그림 8" descr="개체, 시계이(가) 표시된 사진&#10;&#10;자동 생성된 설명">
            <a:extLst>
              <a:ext uri="{FF2B5EF4-FFF2-40B4-BE49-F238E27FC236}">
                <a16:creationId xmlns:a16="http://schemas.microsoft.com/office/drawing/2014/main" id="{1F59BAAE-9C40-47B8-9E90-F1A007DDF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309" y="4941065"/>
            <a:ext cx="6048375" cy="1200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1DD3BC-86A9-41A8-8121-3171E377B190}"/>
              </a:ext>
            </a:extLst>
          </p:cNvPr>
          <p:cNvSpPr txBox="1"/>
          <p:nvPr/>
        </p:nvSpPr>
        <p:spPr>
          <a:xfrm>
            <a:off x="838200" y="1980632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- </a:t>
            </a:r>
            <a:r>
              <a:rPr lang="ko-KR" altLang="en-US" sz="2400" dirty="0"/>
              <a:t>속성별 버튼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8931A-AAA4-4460-BCB4-7021AB8E77E2}"/>
              </a:ext>
            </a:extLst>
          </p:cNvPr>
          <p:cNvSpPr txBox="1"/>
          <p:nvPr/>
        </p:nvSpPr>
        <p:spPr>
          <a:xfrm>
            <a:off x="2037726" y="6213940"/>
            <a:ext cx="753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피버</a:t>
            </a:r>
            <a:r>
              <a:rPr lang="ko-KR" altLang="en-US" dirty="0"/>
              <a:t> 게이지        </a:t>
            </a:r>
            <a:r>
              <a:rPr lang="en-US" altLang="ko-KR" dirty="0"/>
              <a:t>0             1              2             3              4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7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9553-8D35-41A9-9A92-D3B23A0D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개발중인 게임 영상</a:t>
            </a:r>
          </a:p>
        </p:txBody>
      </p:sp>
      <p:pic>
        <p:nvPicPr>
          <p:cNvPr id="4" name="인디게임1차발표">
            <a:hlinkClick r:id="" action="ppaction://media"/>
            <a:extLst>
              <a:ext uri="{FF2B5EF4-FFF2-40B4-BE49-F238E27FC236}">
                <a16:creationId xmlns:a16="http://schemas.microsoft.com/office/drawing/2014/main" id="{5C658507-6682-4DB5-9352-4E9C3E0B28D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7263" y="1825625"/>
            <a:ext cx="7735887" cy="4351338"/>
          </a:xfrm>
        </p:spPr>
      </p:pic>
    </p:spTree>
    <p:extLst>
      <p:ext uri="{BB962C8B-B14F-4D97-AF65-F5344CB8AC3E}">
        <p14:creationId xmlns:p14="http://schemas.microsoft.com/office/powerpoint/2010/main" val="379616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147</Words>
  <Application>Microsoft Office PowerPoint</Application>
  <PresentationFormat>와이드스크린</PresentationFormat>
  <Paragraphs>35</Paragraphs>
  <Slides>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인디게임제작 1차 쇼케이스</vt:lpstr>
      <vt:lpstr>코어포스 기획 요약</vt:lpstr>
      <vt:lpstr>개발 진척도 - 게임 시스템</vt:lpstr>
      <vt:lpstr>개발 진척도 - 그래픽 작업</vt:lpstr>
      <vt:lpstr>개발 진척도 - 그래픽 작업</vt:lpstr>
      <vt:lpstr>개발 진척도 - 그래픽 작업</vt:lpstr>
      <vt:lpstr>개발중인 게임 영상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인디게임제작 1차발표</dc:title>
  <dc:creator>Ksm</dc:creator>
  <cp:lastModifiedBy>Ksm</cp:lastModifiedBy>
  <cp:revision>34</cp:revision>
  <dcterms:created xsi:type="dcterms:W3CDTF">2019-11-10T15:38:10Z</dcterms:created>
  <dcterms:modified xsi:type="dcterms:W3CDTF">2019-11-11T06:49:25Z</dcterms:modified>
</cp:coreProperties>
</file>