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12" y="108"/>
      </p:cViewPr>
      <p:guideLst>
        <p:guide orient="horz" pos="218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www.youtube.com/watch?v=xL99-WSDRXQ&amp;amp;t=189s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6502" y="329826"/>
            <a:ext cx="10398997" cy="2011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6600" b="1" spc="-150">
                <a:solidFill>
                  <a:schemeClr val="bg1"/>
                </a:solidFill>
                <a:latin typeface="+mj-ea"/>
                <a:ea typeface="+mj-ea"/>
              </a:rPr>
              <a:t>코드리뷰</a:t>
            </a:r>
            <a:r>
              <a:rPr lang="en-US" altLang="ko-KR" sz="6600" b="1" spc="-15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6600" b="1" spc="-15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6600" b="1" spc="-150">
                <a:solidFill>
                  <a:schemeClr val="bg1"/>
                </a:solidFill>
                <a:latin typeface="+mj-ea"/>
                <a:ea typeface="+mj-ea"/>
              </a:rPr>
              <a:t>C# </a:t>
            </a:r>
            <a:r>
              <a:rPr lang="ko-KR" altLang="en-US" sz="6600" b="1" spc="-150">
                <a:solidFill>
                  <a:schemeClr val="bg1"/>
                </a:solidFill>
                <a:latin typeface="+mj-ea"/>
                <a:ea typeface="+mj-ea"/>
              </a:rPr>
              <a:t>스탑워치</a:t>
            </a:r>
            <a:r>
              <a:rPr lang="en-US" altLang="ko-KR" sz="6600" b="1" spc="-15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en-US" altLang="ko-KR" sz="6600" b="1" spc="-150">
              <a:solidFill>
                <a:schemeClr val="bg1"/>
              </a:solidFill>
              <a:latin typeface="+mj-ea"/>
              <a:ea typeface="+mj-ea"/>
            </a:endParaRPr>
          </a:p>
          <a:p>
            <a:pPr lvl="0" algn="ctr">
              <a:defRPr/>
            </a:pPr>
            <a:r>
              <a:rPr lang="ko-KR" altLang="en-US" sz="6000" b="0" spc="-150">
                <a:solidFill>
                  <a:schemeClr val="bg1"/>
                </a:solidFill>
              </a:rPr>
              <a:t>프레젠테이션</a:t>
            </a:r>
            <a:endParaRPr lang="ko-KR" altLang="en-US" sz="6000" b="0" spc="-15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346" y="2903620"/>
            <a:ext cx="1625968" cy="294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bg1"/>
                </a:solidFill>
              </a:rPr>
              <a:t>새별의 파워포인트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/>
          <p:cNvSpPr txBox="1"/>
          <p:nvPr/>
        </p:nvSpPr>
        <p:spPr>
          <a:xfrm>
            <a:off x="9999874" y="5264367"/>
            <a:ext cx="2036622" cy="8509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solidFill>
                  <a:schemeClr val="bg1"/>
                </a:solidFill>
              </a:rPr>
              <a:t>김상의</a:t>
            </a:r>
            <a:endParaRPr lang="ko-KR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18e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/>
          <p:cNvSpPr txBox="1"/>
          <p:nvPr/>
        </p:nvSpPr>
        <p:spPr>
          <a:xfrm flipH="1">
            <a:off x="566418" y="2388295"/>
            <a:ext cx="4996181" cy="1553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 flipH="1">
            <a:off x="3444183" y="2576430"/>
            <a:ext cx="4996181" cy="852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5000">
                <a:solidFill>
                  <a:schemeClr val="bg1"/>
                </a:solidFill>
              </a:rPr>
              <a:t>감사합니다</a:t>
            </a:r>
            <a:endParaRPr lang="ko-KR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r="10930"/>
          <a:stretch>
            <a:fillRect/>
          </a:stretch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9707" y="721892"/>
            <a:ext cx="107153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  <a:endParaRPr lang="ko-KR" altLang="en-US" sz="36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 rot="10149">
            <a:off x="1856247" y="2344227"/>
            <a:ext cx="330693" cy="388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1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5007" y="2300644"/>
            <a:ext cx="3088083" cy="9454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800" b="0" spc="-300">
                <a:solidFill>
                  <a:schemeClr val="accent1"/>
                </a:solidFill>
              </a:rPr>
              <a:t>스탑워치 디자인 소개</a:t>
            </a:r>
            <a:endParaRPr lang="ko-KR" altLang="en-US" sz="2800" b="0" spc="-300">
              <a:solidFill>
                <a:schemeClr val="accent1"/>
              </a:solidFill>
            </a:endParaRPr>
          </a:p>
          <a:p>
            <a:pPr lvl="0" algn="ctr">
              <a:defRPr/>
            </a:pPr>
            <a:r>
              <a:rPr lang="ko-KR" altLang="en-US" sz="2800" b="0" spc="-300">
                <a:solidFill>
                  <a:schemeClr val="accent1"/>
                </a:solidFill>
              </a:rPr>
              <a:t>및 </a:t>
            </a:r>
            <a:r>
              <a:rPr lang="en-US" altLang="ko-KR" sz="2800" b="0" spc="-300">
                <a:solidFill>
                  <a:schemeClr val="accent1"/>
                </a:solidFill>
              </a:rPr>
              <a:t>Form1.cs </a:t>
            </a:r>
            <a:r>
              <a:rPr lang="ko-KR" altLang="en-US" sz="2800" b="0" spc="-300">
                <a:solidFill>
                  <a:schemeClr val="accent1"/>
                </a:solidFill>
              </a:rPr>
              <a:t>코드 설명</a:t>
            </a:r>
            <a:endParaRPr lang="ko-KR" altLang="en-US" sz="2800" b="0" spc="-30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6247" y="3438417"/>
            <a:ext cx="330693" cy="3887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2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5007" y="3376862"/>
            <a:ext cx="2087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0" spc="-300">
                <a:solidFill>
                  <a:schemeClr val="accent1"/>
                </a:solidFill>
              </a:rPr>
              <a:t>스탑워치 작동</a:t>
            </a:r>
            <a:endParaRPr lang="ko-KR" altLang="en-US" sz="2800" b="0" spc="-30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6247" y="4514635"/>
            <a:ext cx="330693" cy="3888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3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85007" y="4453080"/>
            <a:ext cx="215463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0" spc="-300">
                <a:solidFill>
                  <a:schemeClr val="accent1"/>
                </a:solidFill>
              </a:rPr>
              <a:t>도움 주신 분들</a:t>
            </a:r>
            <a:endParaRPr lang="ko-KR" altLang="en-US" sz="2800" b="0" spc="-30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56247" y="5590853"/>
            <a:ext cx="330693" cy="3889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4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5007" y="5529298"/>
            <a:ext cx="247848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0" spc="-300">
                <a:solidFill>
                  <a:schemeClr val="accent1"/>
                </a:solidFill>
              </a:rPr>
              <a:t>10</a:t>
            </a:r>
            <a:r>
              <a:rPr lang="ko-KR" altLang="en-US" sz="2800" b="0" spc="-300">
                <a:solidFill>
                  <a:schemeClr val="accent1"/>
                </a:solidFill>
              </a:rPr>
              <a:t>초 카운트 게임</a:t>
            </a:r>
            <a:endParaRPr lang="ko-KR" altLang="en-US" sz="2800" b="0" spc="-30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5007" y="986190"/>
            <a:ext cx="18593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95535" y="6437787"/>
            <a:ext cx="2186526" cy="2182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accent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accent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accent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6767230" y="862144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601435" cy="31269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78692" y="3097457"/>
              <a:ext cx="4636264" cy="13063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000" b="1" spc="-300">
                  <a:solidFill>
                    <a:schemeClr val="bg1"/>
                  </a:solidFill>
                  <a:latin typeface="+mn-ea"/>
                </a:rPr>
                <a:t>스탑워치 디자인 소개</a:t>
              </a:r>
              <a:endParaRPr lang="ko-KR" altLang="en-US" sz="4000" b="1" spc="-300">
                <a:solidFill>
                  <a:schemeClr val="bg1"/>
                </a:solidFill>
                <a:latin typeface="+mn-ea"/>
              </a:endParaRPr>
            </a:p>
            <a:p>
              <a:pPr lvl="0" algn="ctr">
                <a:defRPr/>
              </a:pPr>
              <a:r>
                <a:rPr lang="ko-KR" altLang="en-US" sz="4000" b="1" spc="-300">
                  <a:solidFill>
                    <a:schemeClr val="bg1"/>
                  </a:solidFill>
                  <a:latin typeface="+mn-ea"/>
                </a:rPr>
                <a:t>및</a:t>
              </a:r>
              <a:r>
                <a:rPr lang="ko-KR" altLang="en-US" sz="4000" b="0" spc="-300">
                  <a:solidFill>
                    <a:schemeClr val="accent1"/>
                  </a:solidFill>
                </a:rPr>
                <a:t> </a:t>
              </a:r>
              <a:r>
                <a:rPr lang="en-US" altLang="ko-KR" sz="4000" b="0" spc="-300">
                  <a:solidFill>
                    <a:schemeClr val="lt1"/>
                  </a:solidFill>
                </a:rPr>
                <a:t>Form1.cs </a:t>
              </a:r>
              <a:r>
                <a:rPr lang="ko-KR" altLang="en-US" sz="4000" b="0" spc="-300">
                  <a:solidFill>
                    <a:schemeClr val="lt1"/>
                  </a:solidFill>
                </a:rPr>
                <a:t>코드 설명</a:t>
              </a:r>
              <a:endParaRPr lang="ko-KR" altLang="en-US" sz="4000" b="0" spc="-300">
                <a:solidFill>
                  <a:schemeClr val="lt1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56054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281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30812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스탑워치 디자인 소개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63052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60673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558294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344817" y="3439012"/>
            <a:ext cx="328113" cy="3595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</a:t>
            </a:r>
            <a:endParaRPr lang="ko-KR" altLang="en-US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42439" y="3439012"/>
            <a:ext cx="316701" cy="3595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</a:t>
            </a:r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177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13417" y="1535606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091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80260" y="5325478"/>
            <a:ext cx="1173480" cy="3876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/>
              <a:t>라벨기능</a:t>
            </a:r>
            <a:endParaRPr lang="ko-KR" altLang="en-US" sz="2000"/>
          </a:p>
        </p:txBody>
      </p:sp>
      <p:sp>
        <p:nvSpPr>
          <p:cNvPr id="24" name="TextBox 23"/>
          <p:cNvSpPr txBox="1"/>
          <p:nvPr/>
        </p:nvSpPr>
        <p:spPr>
          <a:xfrm>
            <a:off x="5766434" y="5325478"/>
            <a:ext cx="1249680" cy="3876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/>
              <a:t>버튼 기능</a:t>
            </a:r>
            <a:endParaRPr lang="ko-KR" altLang="en-US" sz="2000"/>
          </a:p>
        </p:txBody>
      </p:sp>
      <p:sp>
        <p:nvSpPr>
          <p:cNvPr id="25" name="TextBox 24"/>
          <p:cNvSpPr txBox="1"/>
          <p:nvPr/>
        </p:nvSpPr>
        <p:spPr>
          <a:xfrm>
            <a:off x="9404985" y="5325478"/>
            <a:ext cx="1392555" cy="3876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/>
              <a:t>Timer</a:t>
            </a:r>
            <a:r>
              <a:rPr lang="ko-KR" altLang="en-US" sz="2000"/>
              <a:t> 기능</a:t>
            </a:r>
            <a:endParaRPr lang="ko-KR" altLang="en-US" sz="2000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3883" y="3883302"/>
            <a:ext cx="1143099" cy="457239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80994" y="2129922"/>
            <a:ext cx="1272650" cy="648224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62368" y="4136497"/>
            <a:ext cx="1046659" cy="436089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49184" y="1906642"/>
            <a:ext cx="1050754" cy="411862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875062" y="2640751"/>
            <a:ext cx="1047821" cy="345435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871250" y="3429000"/>
            <a:ext cx="1042563" cy="402876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486803" y="2921819"/>
            <a:ext cx="1233773" cy="507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281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82411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-300">
                <a:solidFill>
                  <a:schemeClr val="accent1"/>
                </a:solidFill>
              </a:rPr>
              <a:t>Form1.cs</a:t>
            </a:r>
            <a:r>
              <a:rPr lang="ko-KR" altLang="en-US" sz="2800" b="1" spc="-300">
                <a:solidFill>
                  <a:schemeClr val="accent1"/>
                </a:solidFill>
              </a:rPr>
              <a:t> 코드 설명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598395" cy="3126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3646269" cy="819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 b="0" spc="-300">
                  <a:solidFill>
                    <a:schemeClr val="lt1"/>
                  </a:solidFill>
                </a:rPr>
                <a:t>스탑워치 작동</a:t>
              </a:r>
              <a:endParaRPr lang="ko-KR" altLang="en-US" sz="4800" b="0" spc="-300">
                <a:solidFill>
                  <a:schemeClr val="lt1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6817894" y="872277"/>
            <a:ext cx="5374106" cy="4483771"/>
            <a:chOff x="6817894" y="310803"/>
            <a:chExt cx="5374106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598395" cy="3126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4" y="3350782"/>
              <a:ext cx="3789146" cy="819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도움 주신 분들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1573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도움 주신 분들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" name="직선 화살표 연결선 8"/>
          <p:cNvCxnSpPr>
            <a:endCxn id="10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107345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사각형: 둥근 모서리 18"/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84753" y="2445991"/>
            <a:ext cx="2090943" cy="36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C# 윈폼 스톱워치 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828343" y="2456125"/>
            <a:ext cx="1148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알람 부분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903474" y="2466258"/>
            <a:ext cx="1655223" cy="63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탬플릿 사이트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추천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107622" y="3197301"/>
            <a:ext cx="2003692" cy="515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solidFill>
                  <a:schemeClr val="accent1"/>
                </a:solidFill>
                <a:latin typeface="+mj-ea"/>
                <a:ea typeface="+mj-ea"/>
              </a:rPr>
              <a:t>감사합니다</a:t>
            </a:r>
            <a:r>
              <a:rPr lang="en-US" altLang="ko-KR" sz="2800" b="1">
                <a:solidFill>
                  <a:schemeClr val="accent1"/>
                </a:solidFill>
                <a:latin typeface="+mj-ea"/>
                <a:ea typeface="+mj-ea"/>
              </a:rPr>
              <a:t>.</a:t>
            </a:r>
            <a:endParaRPr lang="en-US" altLang="ko-KR" sz="28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TextBox 20"/>
          <p:cNvSpPr txBox="1"/>
          <p:nvPr/>
        </p:nvSpPr>
        <p:spPr>
          <a:xfrm>
            <a:off x="1197546" y="3429000"/>
            <a:ext cx="1665356" cy="2008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xun tv(</a:t>
            </a:r>
            <a:r>
              <a:rPr lang="ko-KR" altLang="en-US"/>
              <a:t>유튜브</a:t>
            </a:r>
            <a:r>
              <a:rPr lang="en-US" altLang="ko-KR"/>
              <a:t>)</a:t>
            </a:r>
            <a:endParaRPr lang="en-US" altLang="ko-KR"/>
          </a:p>
          <a:p>
            <a:pPr algn="ctr">
              <a:defRPr/>
            </a:pPr>
            <a:r>
              <a:rPr lang="ko-KR" altLang="en-US"/>
              <a:t>링크</a:t>
            </a:r>
            <a:r>
              <a:rPr lang="en-US" altLang="ko-KR">
                <a:hlinkClick r:id="rId2"/>
              </a:rPr>
              <a:t>https://www.youtube.com/watch?v=xL99-WSDRXQ&amp;t=189s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3" name="TextBox 28"/>
          <p:cNvSpPr txBox="1"/>
          <p:nvPr/>
        </p:nvSpPr>
        <p:spPr>
          <a:xfrm>
            <a:off x="3595283" y="3429000"/>
            <a:ext cx="1614693" cy="365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박명회 강사님</a:t>
            </a:r>
            <a:endParaRPr lang="ko-KR" altLang="en-US"/>
          </a:p>
        </p:txBody>
      </p:sp>
      <p:sp>
        <p:nvSpPr>
          <p:cNvPr id="34" name="TextBox 29"/>
          <p:cNvSpPr txBox="1"/>
          <p:nvPr/>
        </p:nvSpPr>
        <p:spPr>
          <a:xfrm>
            <a:off x="6096000" y="3429000"/>
            <a:ext cx="1148575" cy="36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조정진님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598395" cy="3126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4398745" cy="819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10</a:t>
              </a:r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초 카운트 게임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671</ep:Words>
  <ep:PresentationFormat>와이드스크린</ep:PresentationFormat>
  <ep:Paragraphs>172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2022-08-03T01:14:38.000</dcterms:created>
  <dc:creator>Yu Saebyeol</dc:creator>
  <cp:lastModifiedBy>USER</cp:lastModifiedBy>
  <dcterms:modified xsi:type="dcterms:W3CDTF">2024-02-14T16:05:49.924</dcterms:modified>
  <cp:revision>65</cp:revision>
  <dc:title>PowerPoint 프레젠테이션</dc:title>
  <cp:version>1000.0000.01</cp:version>
</cp:coreProperties>
</file>