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54" y="-366"/>
      </p:cViewPr>
      <p:guideLst>
        <p:guide orient="horz" pos="4064"/>
        <p:guide pos="5584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43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14300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2494" y="1112131"/>
            <a:ext cx="7670392" cy="5715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91633" y="6371795"/>
            <a:ext cx="1500198" cy="365125"/>
          </a:xfrm>
        </p:spPr>
        <p:txBody>
          <a:bodyPr/>
          <a:lstStyle/>
          <a:p>
            <a:fld id="{C644C35B-E639-4CAD-859D-5A49F6D16C8D}" type="datetimeFigureOut">
              <a:rPr lang="ko-KR" altLang="en-US" smtClean="0"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8935" y="6376559"/>
            <a:ext cx="197166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4314" y="6371795"/>
            <a:ext cx="2133600" cy="365125"/>
          </a:xfrm>
        </p:spPr>
        <p:txBody>
          <a:bodyPr/>
          <a:lstStyle/>
          <a:p>
            <a:fld id="{D153D8A8-C2E3-4A0C-B6FB-0679573AA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B368-5620-4018-8D70-EE7A63E5ABCC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ADB1-91BF-44FF-8ADB-00B2212F5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C43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7307" y="27870"/>
            <a:ext cx="8541891" cy="751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1633" y="911662"/>
            <a:ext cx="8538962" cy="531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91633" y="6339137"/>
            <a:ext cx="1500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A73D174-AE14-4FE3-80F1-40B8FF7CDBC4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935" y="6343901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4314" y="6339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sz="3600" kern="1200">
          <a:ln w="15875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" pitchFamily="2" charset="2"/>
        <a:buChar char="í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 pitchFamily="2" charset="2"/>
        <a:buChar char="§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코드리뷰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객체프로그래밍</a:t>
            </a:r>
            <a:r>
              <a:rPr lang="en-US" altLang="ko-KR" sz="2500" b="1">
                <a:solidFill>
                  <a:schemeClr val="tx1"/>
                </a:solidFill>
              </a:rPr>
              <a:t>(</a:t>
            </a:r>
            <a:r>
              <a:rPr lang="ko-KR" altLang="en-US" sz="2500" b="1">
                <a:solidFill>
                  <a:schemeClr val="tx1"/>
                </a:solidFill>
              </a:rPr>
              <a:t>인스턴스의 생성과 사용</a:t>
            </a:r>
            <a:r>
              <a:rPr lang="en-US" altLang="ko-KR" sz="2500" b="1">
                <a:solidFill>
                  <a:schemeClr val="tx1"/>
                </a:solidFill>
              </a:rPr>
              <a:t>)</a:t>
            </a:r>
            <a:endParaRPr lang="en-US" altLang="ko-KR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11560" y="3110498"/>
            <a:ext cx="8136904" cy="161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감사합니다</a:t>
            </a:r>
            <a:endParaRPr lang="ko-KR" altLang="en-US" sz="50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2500"/>
          </a:p>
          <a:p>
            <a:pPr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목차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40067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서론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600450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본론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480810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결론</a:t>
            </a:r>
            <a:endParaRPr lang="ko-KR" altLang="en-US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97307" y="2787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서론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420427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코드 소스 </a:t>
            </a:r>
            <a:endParaRPr lang="ko-KR" altLang="en-US" sz="25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출처</a:t>
            </a:r>
            <a:endParaRPr lang="ko-KR" altLang="en-US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97307" y="2787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본론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40067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코드</a:t>
            </a:r>
            <a:endParaRPr lang="ko-KR" altLang="en-US" sz="25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리뷰</a:t>
            </a:r>
            <a:endParaRPr lang="ko-KR" altLang="en-US" sz="2500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480810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퀴즈</a:t>
            </a:r>
            <a:endParaRPr lang="ko-KR" altLang="en-US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97307" y="2787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결론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420427" y="2520315"/>
            <a:ext cx="2160270" cy="2160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마무리</a:t>
            </a:r>
            <a:endParaRPr lang="ko-KR" altLang="en-US" sz="25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tx1"/>
                </a:solidFill>
              </a:rPr>
              <a:t>인사</a:t>
            </a:r>
            <a:endParaRPr lang="ko-KR" altLang="en-US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4531" y="1104407"/>
            <a:ext cx="3787468" cy="520491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297307" y="2787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코드 소스 출처</a:t>
            </a:r>
            <a:endParaRPr lang="ko-KR" altLang="en-US" sz="5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97307" y="2787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코드리뷰</a:t>
            </a:r>
            <a:endParaRPr lang="ko-KR" altLang="en-US" sz="5000" b="1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287349"/>
            <a:ext cx="9505057" cy="5237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class Tv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Tv의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속성(멤버변수)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String color; // 색상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boolean power; // 전원상태(on/off)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int channel; // 채널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Tv의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기능 (메서드)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void power()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power = !power;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 // TV를 켜거나 끄는 기능을 하는 메서드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void channelUp()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++channel;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 // TV의 채널을 높이는 기능을 하는 메서드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void channelDown()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--channel;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 // TV의 채널을 낮추는 기능을 하는 메서드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class TvTest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public static void main(String[] args) {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 t; 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인스턴스를 참조하기 위한 변수 t 를 선언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 = new Tv(); 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인스턴스를 생성한다.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t.channel = 7; 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인스턴스의 멤버변수 channel 의 값을 7로 한다.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t.channelDown(); // </a:t>
            </a:r>
            <a:r>
              <a:rPr xmlns:mc="http://schemas.openxmlformats.org/markup-compatibility/2006" xmlns:hp="http://schemas.haansoft.com/office/presentation/8.0" sz="1300" b="1" i="0" u="sng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Tv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인스턴스의 메서드 channelDown()을 호출한다.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System.</a:t>
            </a:r>
            <a:r>
              <a:rPr xmlns:mc="http://schemas.openxmlformats.org/markup-compatibility/2006" xmlns:hp="http://schemas.haansoft.com/office/presentation/8.0" sz="1300" b="1" i="1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out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.println("현재 채널은 " + t.channel + " 입니다.");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30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sz="130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301054" y="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퀴즈 </a:t>
            </a:r>
            <a:r>
              <a:rPr lang="en-US" altLang="ko-KR" sz="5000" b="1">
                <a:solidFill>
                  <a:schemeClr val="tx1"/>
                </a:solidFill>
              </a:rPr>
              <a:t>1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467544" y="1412776"/>
            <a:ext cx="8136904" cy="393836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   연산자 </a:t>
            </a:r>
            <a:r>
              <a:rPr lang="en-US" altLang="ko-KR"/>
              <a:t>new</a:t>
            </a:r>
            <a:r>
              <a:rPr lang="ko-KR" altLang="en-US"/>
              <a:t>에 의해 </a:t>
            </a:r>
            <a:r>
              <a:rPr lang="en-US" altLang="ko-KR"/>
              <a:t>Tv</a:t>
            </a:r>
            <a:r>
              <a:rPr lang="ko-KR" altLang="en-US"/>
              <a:t> 클래스의 인스턴스가 메모리의 빈 공간에 생성됩니다</a:t>
            </a:r>
            <a:r>
              <a:rPr lang="en-US" altLang="ko-KR"/>
              <a:t>.</a:t>
            </a:r>
            <a:r>
              <a:rPr lang="ko-KR" altLang="en-US"/>
              <a:t> 이 때 멤버변수는 각 자료형에 해당하는 기본값으로 초기화 됩니다</a:t>
            </a:r>
            <a:r>
              <a:rPr lang="en-US" altLang="ko-KR"/>
              <a:t>. 3</a:t>
            </a:r>
            <a:r>
              <a:rPr lang="ko-KR" altLang="en-US"/>
              <a:t>개의 초기화 값을 차례대로 모두 말하시오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String color</a:t>
            </a:r>
            <a:endParaRPr lang="en-US" altLang="ko-KR"/>
          </a:p>
          <a:p>
            <a:pPr>
              <a:defRPr/>
            </a:pPr>
            <a:r>
              <a:rPr lang="en-US" altLang="ko-KR"/>
              <a:t>boolean power</a:t>
            </a:r>
            <a:endParaRPr lang="en-US" altLang="ko-KR"/>
          </a:p>
          <a:p>
            <a:pPr>
              <a:defRPr/>
            </a:pPr>
            <a:r>
              <a:rPr lang="en-US" altLang="ko-KR"/>
              <a:t>int channel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301054" y="0"/>
            <a:ext cx="8541891" cy="751296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5000" b="1">
                <a:solidFill>
                  <a:schemeClr val="tx1"/>
                </a:solidFill>
              </a:rPr>
              <a:t>퀴즈 </a:t>
            </a:r>
            <a:r>
              <a:rPr lang="en-US" altLang="ko-KR" sz="5000" b="1">
                <a:solidFill>
                  <a:schemeClr val="tx1"/>
                </a:solidFill>
              </a:rPr>
              <a:t>2(O,X)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03547" y="1955324"/>
            <a:ext cx="8136904" cy="161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 </a:t>
            </a:r>
            <a:r>
              <a:rPr lang="ko-KR" altLang="en-US" sz="2500"/>
              <a:t>  인스턴스는 모든변수를 통해서 다룰 수 있으며 참조변수의 타입과</a:t>
            </a:r>
            <a:r>
              <a:rPr lang="en-US" altLang="ko-KR" sz="2500"/>
              <a:t> </a:t>
            </a:r>
            <a:r>
              <a:rPr lang="ko-KR" altLang="en-US" sz="2500"/>
              <a:t>인스턴스의 타입의 일치 여부는 무관하다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학습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학습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학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183</ep:Words>
  <ep:PresentationFormat>화면 슬라이드 쇼(4:3)</ep:PresentationFormat>
  <ep:Paragraphs>52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학습</vt:lpstr>
      <vt:lpstr>코드리뷰</vt:lpstr>
      <vt:lpstr>목차</vt:lpstr>
      <vt:lpstr>서론</vt:lpstr>
      <vt:lpstr>본론</vt:lpstr>
      <vt:lpstr>결론</vt:lpstr>
      <vt:lpstr>코드 소스 출처</vt:lpstr>
      <vt:lpstr>코드리뷰</vt:lpstr>
      <vt:lpstr>퀴즈 1</vt:lpstr>
      <vt:lpstr>퀴즈 2(O,X)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2009-06-22T13:44:04.000</dcterms:created>
  <dc:creator>(주)한글과컴퓨터</dc:creator>
  <cp:lastModifiedBy>USER</cp:lastModifiedBy>
  <dcterms:modified xsi:type="dcterms:W3CDTF">2024-01-31T16:03:49.929</dcterms:modified>
  <cp:revision>22</cp:revision>
  <dc:title>슬라이드 1</dc:title>
  <cp:version>1000.0000.01</cp:version>
</cp:coreProperties>
</file>