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73" r:id="rId2"/>
    <p:sldId id="275" r:id="rId3"/>
    <p:sldId id="276" r:id="rId4"/>
    <p:sldId id="269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7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4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6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347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40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9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2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31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5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0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2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1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6099" y="1342405"/>
            <a:ext cx="9404723" cy="1400530"/>
          </a:xfrm>
        </p:spPr>
        <p:txBody>
          <a:bodyPr/>
          <a:lstStyle/>
          <a:p>
            <a:pPr algn="r"/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ko-KR" altLang="en-US" dirty="0" err="1"/>
              <a:t>아이데이션</a:t>
            </a:r>
            <a:r>
              <a:rPr lang="ko-KR" altLang="en-US" dirty="0"/>
              <a:t> </a:t>
            </a:r>
            <a:r>
              <a:rPr lang="ko-KR" altLang="en-US" dirty="0" smtClean="0"/>
              <a:t>구상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2020-10-06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6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페르소나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074" y="1257461"/>
            <a:ext cx="7142206" cy="55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나구찬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귀찮은거</a:t>
            </a:r>
            <a:r>
              <a:rPr lang="ko-KR" altLang="en-US" sz="2000" dirty="0" smtClean="0"/>
              <a:t> 싫음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결정에 어려움이 많음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배우는걸 좋아함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영상이 글보다 편함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 요리에 흥미가 생겨서 요리사 중 유명한 백종원을 보고 배우고 싶지만</a:t>
            </a:r>
            <a:endParaRPr lang="en-US" altLang="ko-KR" dirty="0" smtClean="0"/>
          </a:p>
          <a:p>
            <a:r>
              <a:rPr lang="ko-KR" altLang="en-US" dirty="0" err="1" smtClean="0"/>
              <a:t>레시피나</a:t>
            </a:r>
            <a:r>
              <a:rPr lang="ko-KR" altLang="en-US" dirty="0" smtClean="0"/>
              <a:t> 방송을 하나하나 찾기도 귀찮고 쉬운 요리도 추천 받고 싶다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레시피의</a:t>
            </a:r>
            <a:r>
              <a:rPr lang="ko-KR" altLang="en-US" dirty="0" smtClean="0"/>
              <a:t> 글만 보면 어떻게 만드는지 모를 것 같아서 영상으로도 보고 </a:t>
            </a:r>
            <a:r>
              <a:rPr lang="ko-KR" altLang="en-US" dirty="0" err="1" smtClean="0"/>
              <a:t>따라하고싶다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프렌차이즈를</a:t>
            </a:r>
            <a:r>
              <a:rPr lang="ko-KR" altLang="en-US" dirty="0" smtClean="0"/>
              <a:t> 많이 이용하는데 백종원 가게를 가도 이벤트가 안 써있는 경우가 많아서 이벤트를 놓치는 일이 많았다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신제품이나 이벤트를 한번에 보고 점심이나 저녁을 </a:t>
            </a:r>
            <a:r>
              <a:rPr lang="ko-KR" altLang="en-US" dirty="0" err="1" smtClean="0"/>
              <a:t>결정하고싶다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491049"/>
            <a:ext cx="10505046" cy="4802659"/>
          </a:xfrm>
        </p:spPr>
      </p:pic>
    </p:spTree>
    <p:extLst>
      <p:ext uri="{BB962C8B-B14F-4D97-AF65-F5344CB8AC3E}">
        <p14:creationId xmlns:p14="http://schemas.microsoft.com/office/powerpoint/2010/main" val="3773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아이디어스케치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914400"/>
            <a:ext cx="9931273" cy="6244281"/>
          </a:xfrm>
        </p:spPr>
      </p:pic>
    </p:spTree>
    <p:extLst>
      <p:ext uri="{BB962C8B-B14F-4D97-AF65-F5344CB8AC3E}">
        <p14:creationId xmlns:p14="http://schemas.microsoft.com/office/powerpoint/2010/main" val="18273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117" y="287962"/>
            <a:ext cx="9404723" cy="1400530"/>
          </a:xfrm>
        </p:spPr>
        <p:txBody>
          <a:bodyPr/>
          <a:lstStyle/>
          <a:p>
            <a:r>
              <a:rPr lang="ko-KR" altLang="en-US" dirty="0" smtClean="0"/>
              <a:t>정보구조설계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마인드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886"/>
            <a:ext cx="12192000" cy="47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655</TotalTime>
  <Words>71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</vt:lpstr>
      <vt:lpstr>비주얼 아이데이션 구상 2020-10-06  </vt:lpstr>
      <vt:lpstr>페르소나</vt:lpstr>
      <vt:lpstr>나구찬 (귀찮은거 싫음, 결정에 어려움이 많음,배우는걸 좋아함,영상이 글보다 편함)</vt:lpstr>
      <vt:lpstr>유스케이스</vt:lpstr>
      <vt:lpstr>아이디어스케치</vt:lpstr>
      <vt:lpstr>정보구조설계(마인드 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시장 조사</dc:title>
  <dc:creator>iibi20207</dc:creator>
  <cp:lastModifiedBy>iibi20207</cp:lastModifiedBy>
  <cp:revision>24</cp:revision>
  <dcterms:created xsi:type="dcterms:W3CDTF">2020-09-21T01:06:04Z</dcterms:created>
  <dcterms:modified xsi:type="dcterms:W3CDTF">2020-11-03T04:53:45Z</dcterms:modified>
</cp:coreProperties>
</file>