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33207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4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0" y="474"/>
      </p:cViewPr>
      <p:guideLst>
        <p:guide orient="horz" pos="2155"/>
        <p:guide pos="4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119505"/>
            <a:ext cx="999053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592866"/>
            <a:ext cx="999053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64195"/>
            <a:ext cx="2872279" cy="579704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64195"/>
            <a:ext cx="8450327" cy="579704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5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705385"/>
            <a:ext cx="11489115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577778"/>
            <a:ext cx="11489115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0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820976"/>
            <a:ext cx="5661303" cy="43402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820976"/>
            <a:ext cx="5661303" cy="43402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64196"/>
            <a:ext cx="11489115" cy="1322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676882"/>
            <a:ext cx="563528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498697"/>
            <a:ext cx="5635285" cy="36752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676882"/>
            <a:ext cx="566303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498697"/>
            <a:ext cx="5663038" cy="367520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6036"/>
            <a:ext cx="4296276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984911"/>
            <a:ext cx="6743611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2161"/>
            <a:ext cx="4296276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6036"/>
            <a:ext cx="4296276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984911"/>
            <a:ext cx="6743611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2161"/>
            <a:ext cx="4296276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64196"/>
            <a:ext cx="11489115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820976"/>
            <a:ext cx="11489115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340166"/>
            <a:ext cx="299716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04C-3A27-4718-9284-71465E0BD03B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340166"/>
            <a:ext cx="449574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340166"/>
            <a:ext cx="299716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3029-F374-4700-9531-491941DD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5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/>
          <p:cNvSpPr/>
          <p:nvPr/>
        </p:nvSpPr>
        <p:spPr>
          <a:xfrm>
            <a:off x="7456321" y="471840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7456321" y="1556382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36503" y="1094476"/>
            <a:ext cx="732757" cy="376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16586"/>
              </p:ext>
            </p:extLst>
          </p:nvPr>
        </p:nvGraphicFramePr>
        <p:xfrm>
          <a:off x="975795" y="189459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62892455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3507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6388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39810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011334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7342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6036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011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1612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189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4133" y="2717998"/>
            <a:ext cx="2323322" cy="513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32868" y="121230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2868" y="196795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832868" y="2723595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32868" y="347924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32868" y="423488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82003" y="1948946"/>
            <a:ext cx="732757" cy="20512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4469260" y="2974589"/>
            <a:ext cx="812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227" y="2649364"/>
                <a:ext cx="840775" cy="38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User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" y="2649364"/>
                <a:ext cx="840775" cy="383714"/>
              </a:xfrm>
              <a:prstGeom prst="rect">
                <a:avLst/>
              </a:prstGeom>
              <a:blipFill>
                <a:blip r:embed="rId2"/>
                <a:stretch>
                  <a:fillRect l="-6522" t="-9524" b="-20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>
            <a:stCxn id="6" idx="3"/>
            <a:endCxn id="12" idx="1"/>
          </p:cNvCxnSpPr>
          <p:nvPr/>
        </p:nvCxnSpPr>
        <p:spPr>
          <a:xfrm>
            <a:off x="3217457" y="2974589"/>
            <a:ext cx="51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60468" y="6371549"/>
            <a:ext cx="711470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58013" y="6371549"/>
            <a:ext cx="807732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Latent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5376740" y="2246115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45720" rIns="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40" y="2246115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/>
              <p:cNvSpPr/>
              <p:nvPr/>
            </p:nvSpPr>
            <p:spPr>
              <a:xfrm>
                <a:off x="5376740" y="3160751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45720" rIns="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타원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40" y="316075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8511" y="2898931"/>
                <a:ext cx="91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" y="2898931"/>
                <a:ext cx="9105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650187" y="6371549"/>
            <a:ext cx="981936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849160" y="414981"/>
            <a:ext cx="574648" cy="2668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923870" y="5277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1.2</a:t>
            </a:r>
            <a:endParaRPr lang="ko-KR" altLang="en-US" sz="1600" dirty="0"/>
          </a:p>
        </p:txBody>
      </p:sp>
      <p:sp>
        <p:nvSpPr>
          <p:cNvPr id="112" name="타원 111"/>
          <p:cNvSpPr/>
          <p:nvPr/>
        </p:nvSpPr>
        <p:spPr>
          <a:xfrm>
            <a:off x="6923870" y="104204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0.5</a:t>
            </a:r>
            <a:endParaRPr lang="ko-KR" altLang="en-US" sz="1600" dirty="0"/>
          </a:p>
        </p:txBody>
      </p:sp>
      <p:sp>
        <p:nvSpPr>
          <p:cNvPr id="113" name="타원 112"/>
          <p:cNvSpPr/>
          <p:nvPr/>
        </p:nvSpPr>
        <p:spPr>
          <a:xfrm>
            <a:off x="6923870" y="1556382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0.6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923870" y="20750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0.5</a:t>
            </a:r>
            <a:endParaRPr lang="ko-KR" altLang="en-US" sz="1600" dirty="0"/>
          </a:p>
        </p:txBody>
      </p:sp>
      <p:sp>
        <p:nvSpPr>
          <p:cNvPr id="115" name="타원 114"/>
          <p:cNvSpPr/>
          <p:nvPr/>
        </p:nvSpPr>
        <p:spPr>
          <a:xfrm>
            <a:off x="6923870" y="25934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0.7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952030" y="77432"/>
                <a:ext cx="379851" cy="38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30" y="77432"/>
                <a:ext cx="379851" cy="38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952030" y="3266181"/>
                <a:ext cx="384447" cy="38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30" y="3266181"/>
                <a:ext cx="384447" cy="3837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모서리가 둥근 직사각형 127"/>
          <p:cNvSpPr/>
          <p:nvPr/>
        </p:nvSpPr>
        <p:spPr>
          <a:xfrm>
            <a:off x="7925164" y="414981"/>
            <a:ext cx="564812" cy="2668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곱셈 기호 135"/>
          <p:cNvSpPr/>
          <p:nvPr/>
        </p:nvSpPr>
        <p:spPr>
          <a:xfrm>
            <a:off x="7413562" y="1502382"/>
            <a:ext cx="540000" cy="540000"/>
          </a:xfrm>
          <a:prstGeom prst="mathMultiply">
            <a:avLst>
              <a:gd name="adj1" fmla="val 128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/>
              <p:cNvSpPr txBox="1"/>
              <p:nvPr/>
            </p:nvSpPr>
            <p:spPr>
              <a:xfrm>
                <a:off x="7992735" y="91337"/>
                <a:ext cx="480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35" y="91337"/>
                <a:ext cx="4809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모서리가 둥근 직사각형 139"/>
          <p:cNvSpPr/>
          <p:nvPr/>
        </p:nvSpPr>
        <p:spPr>
          <a:xfrm>
            <a:off x="9655615" y="1094476"/>
            <a:ext cx="732757" cy="3760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751981" y="121230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3.9</a:t>
            </a:r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9751981" y="196795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9751981" y="2723595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9751981" y="347924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2.4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9751981" y="423488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3.3</a:t>
            </a:r>
            <a:endParaRPr lang="ko-KR" altLang="en-US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26853"/>
              </p:ext>
            </p:extLst>
          </p:nvPr>
        </p:nvGraphicFramePr>
        <p:xfrm>
          <a:off x="11049565" y="1899692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62892455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3507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63886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39810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011334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7342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6036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011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1612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818950"/>
                  </a:ext>
                </a:extLst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10967903" y="2723100"/>
            <a:ext cx="2323322" cy="513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40" idx="3"/>
            <a:endCxn id="151" idx="1"/>
          </p:cNvCxnSpPr>
          <p:nvPr/>
        </p:nvCxnSpPr>
        <p:spPr>
          <a:xfrm>
            <a:off x="10388373" y="2974593"/>
            <a:ext cx="579535" cy="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1" name="표 1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264150"/>
                  </p:ext>
                </p:extLst>
              </p:nvPr>
            </p:nvGraphicFramePr>
            <p:xfrm>
              <a:off x="975795" y="4161760"/>
              <a:ext cx="2160000" cy="8423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2488263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7907389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10876796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65741945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409660518"/>
                        </a:ext>
                      </a:extLst>
                    </a:gridCol>
                  </a:tblGrid>
                  <a:tr h="4379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1601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1601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1601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1601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ko-K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ko-K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=5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414384"/>
                      </a:ext>
                    </a:extLst>
                  </a:tr>
                  <a:tr h="4043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6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1" name="표 1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7264150"/>
                  </p:ext>
                </p:extLst>
              </p:nvPr>
            </p:nvGraphicFramePr>
            <p:xfrm>
              <a:off x="975795" y="4161760"/>
              <a:ext cx="2160000" cy="8423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2488263006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79073897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2108767965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65741945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1409660518"/>
                        </a:ext>
                      </a:extLst>
                    </a:gridCol>
                  </a:tblGrid>
                  <a:tr h="4379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408" t="-1389" r="-40281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408" t="-1389" r="-30281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408" t="-1389" r="-20281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1408" t="-1389" r="-10281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1408" t="-1389" r="-281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414384"/>
                      </a:ext>
                    </a:extLst>
                  </a:tr>
                  <a:tr h="40436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2.5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8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66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7" name="모서리가 둥근 직사각형 166"/>
          <p:cNvSpPr/>
          <p:nvPr/>
        </p:nvSpPr>
        <p:spPr>
          <a:xfrm>
            <a:off x="6849160" y="3577931"/>
            <a:ext cx="574648" cy="2668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6923870" y="369066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0.1</a:t>
            </a:r>
            <a:endParaRPr lang="ko-KR" altLang="en-US" sz="1600" dirty="0"/>
          </a:p>
        </p:txBody>
      </p:sp>
      <p:sp>
        <p:nvSpPr>
          <p:cNvPr id="169" name="타원 168"/>
          <p:cNvSpPr/>
          <p:nvPr/>
        </p:nvSpPr>
        <p:spPr>
          <a:xfrm>
            <a:off x="6923870" y="42049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0.2</a:t>
            </a:r>
            <a:endParaRPr lang="ko-KR" altLang="en-US" sz="1600" dirty="0"/>
          </a:p>
        </p:txBody>
      </p:sp>
      <p:sp>
        <p:nvSpPr>
          <p:cNvPr id="170" name="타원 169"/>
          <p:cNvSpPr/>
          <p:nvPr/>
        </p:nvSpPr>
        <p:spPr>
          <a:xfrm>
            <a:off x="6923870" y="4719332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0.6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923870" y="52379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0.6</a:t>
            </a:r>
            <a:endParaRPr lang="ko-KR" altLang="en-US" sz="1600" dirty="0"/>
          </a:p>
        </p:txBody>
      </p:sp>
      <p:sp>
        <p:nvSpPr>
          <p:cNvPr id="172" name="타원 171"/>
          <p:cNvSpPr/>
          <p:nvPr/>
        </p:nvSpPr>
        <p:spPr>
          <a:xfrm>
            <a:off x="6923870" y="575635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0.4</a:t>
            </a:r>
            <a:endParaRPr lang="ko-KR" altLang="en-US" sz="1600" dirty="0"/>
          </a:p>
        </p:txBody>
      </p:sp>
      <p:sp>
        <p:nvSpPr>
          <p:cNvPr id="177" name="타원 176"/>
          <p:cNvSpPr/>
          <p:nvPr/>
        </p:nvSpPr>
        <p:spPr>
          <a:xfrm>
            <a:off x="7990404" y="1533289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7925164" y="3576999"/>
            <a:ext cx="564812" cy="2668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곱셈 기호 178"/>
          <p:cNvSpPr/>
          <p:nvPr/>
        </p:nvSpPr>
        <p:spPr>
          <a:xfrm>
            <a:off x="7413562" y="4664400"/>
            <a:ext cx="540000" cy="540000"/>
          </a:xfrm>
          <a:prstGeom prst="mathMultiply">
            <a:avLst>
              <a:gd name="adj1" fmla="val 128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>
                <a:off x="7992735" y="3253355"/>
                <a:ext cx="447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35" y="3253355"/>
                <a:ext cx="447109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타원 180"/>
          <p:cNvSpPr/>
          <p:nvPr/>
        </p:nvSpPr>
        <p:spPr>
          <a:xfrm>
            <a:off x="7990404" y="4695307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82" name="타원 181"/>
          <p:cNvSpPr/>
          <p:nvPr/>
        </p:nvSpPr>
        <p:spPr>
          <a:xfrm>
            <a:off x="7990404" y="5225831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1.5</a:t>
            </a:r>
            <a:endParaRPr lang="ko-KR" altLang="en-US" sz="1600" dirty="0"/>
          </a:p>
        </p:txBody>
      </p:sp>
      <p:sp>
        <p:nvSpPr>
          <p:cNvPr id="183" name="타원 182"/>
          <p:cNvSpPr/>
          <p:nvPr/>
        </p:nvSpPr>
        <p:spPr>
          <a:xfrm>
            <a:off x="7990404" y="5756354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84" name="타원 183"/>
          <p:cNvSpPr/>
          <p:nvPr/>
        </p:nvSpPr>
        <p:spPr>
          <a:xfrm>
            <a:off x="7990404" y="4194963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2.5</a:t>
            </a:r>
            <a:endParaRPr lang="ko-KR" altLang="en-US" sz="1600" dirty="0"/>
          </a:p>
        </p:txBody>
      </p:sp>
      <p:sp>
        <p:nvSpPr>
          <p:cNvPr id="185" name="타원 184"/>
          <p:cNvSpPr/>
          <p:nvPr/>
        </p:nvSpPr>
        <p:spPr>
          <a:xfrm>
            <a:off x="7990404" y="3697343"/>
            <a:ext cx="432000" cy="43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187" name="꺾인 연결선 186"/>
          <p:cNvCxnSpPr>
            <a:stCxn id="13" idx="3"/>
            <a:endCxn id="110" idx="1"/>
          </p:cNvCxnSpPr>
          <p:nvPr/>
        </p:nvCxnSpPr>
        <p:spPr>
          <a:xfrm flipV="1">
            <a:off x="6014760" y="1749290"/>
            <a:ext cx="834403" cy="1225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꺾인 연결선 187"/>
          <p:cNvCxnSpPr>
            <a:stCxn id="13" idx="3"/>
            <a:endCxn id="167" idx="1"/>
          </p:cNvCxnSpPr>
          <p:nvPr/>
        </p:nvCxnSpPr>
        <p:spPr>
          <a:xfrm>
            <a:off x="6014760" y="2974590"/>
            <a:ext cx="834403" cy="1937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128" idx="3"/>
            <a:endCxn id="140" idx="1"/>
          </p:cNvCxnSpPr>
          <p:nvPr/>
        </p:nvCxnSpPr>
        <p:spPr>
          <a:xfrm>
            <a:off x="8489981" y="1749290"/>
            <a:ext cx="1165635" cy="1225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178" idx="3"/>
            <a:endCxn id="140" idx="1"/>
          </p:cNvCxnSpPr>
          <p:nvPr/>
        </p:nvCxnSpPr>
        <p:spPr>
          <a:xfrm flipV="1">
            <a:off x="8489981" y="2974589"/>
            <a:ext cx="1165635" cy="1936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9593819" y="6371549"/>
            <a:ext cx="889672" cy="38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02" name="직사각형 201"/>
          <p:cNvSpPr/>
          <p:nvPr/>
        </p:nvSpPr>
        <p:spPr>
          <a:xfrm>
            <a:off x="8856793" y="2758589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덧셈 기호 197"/>
          <p:cNvSpPr/>
          <p:nvPr/>
        </p:nvSpPr>
        <p:spPr>
          <a:xfrm>
            <a:off x="8820794" y="2713355"/>
            <a:ext cx="504000" cy="540000"/>
          </a:xfrm>
          <a:prstGeom prst="mathPlus">
            <a:avLst>
              <a:gd name="adj1" fmla="val 148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7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69</Words>
  <Application>Microsoft Office PowerPoint</Application>
  <PresentationFormat>사용자 지정</PresentationFormat>
  <Paragraphs>78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2018-06-27T03:26:01Z</dcterms:created>
  <dcterms:modified xsi:type="dcterms:W3CDTF">2018-06-27T08:39:36Z</dcterms:modified>
</cp:coreProperties>
</file>