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33207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4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63A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0" y="474"/>
      </p:cViewPr>
      <p:guideLst>
        <p:guide orient="horz" pos="2155"/>
        <p:guide pos="4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19505"/>
            <a:ext cx="999053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592866"/>
            <a:ext cx="999053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4195"/>
            <a:ext cx="2872279" cy="57970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4195"/>
            <a:ext cx="8450327" cy="57970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5385"/>
            <a:ext cx="11489115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77778"/>
            <a:ext cx="11489115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0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0976"/>
            <a:ext cx="5661303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0976"/>
            <a:ext cx="5661303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4196"/>
            <a:ext cx="11489115" cy="1322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76882"/>
            <a:ext cx="563528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498697"/>
            <a:ext cx="5635285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76882"/>
            <a:ext cx="566303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498697"/>
            <a:ext cx="5663038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6036"/>
            <a:ext cx="4296276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4911"/>
            <a:ext cx="674361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2161"/>
            <a:ext cx="4296276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6036"/>
            <a:ext cx="4296276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4911"/>
            <a:ext cx="674361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2161"/>
            <a:ext cx="4296276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4196"/>
            <a:ext cx="11489115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0976"/>
            <a:ext cx="1148911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40166"/>
            <a:ext cx="299716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40166"/>
            <a:ext cx="44957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40166"/>
            <a:ext cx="299716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/>
          <p:cNvSpPr/>
          <p:nvPr/>
        </p:nvSpPr>
        <p:spPr>
          <a:xfrm>
            <a:off x="7456321" y="47184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7456321" y="1556382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36503" y="1094476"/>
            <a:ext cx="732757" cy="376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45507"/>
              </p:ext>
            </p:extLst>
          </p:nvPr>
        </p:nvGraphicFramePr>
        <p:xfrm>
          <a:off x="1106419" y="189459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62892455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3507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6388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39810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011334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34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036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01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1612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189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924250" y="1837660"/>
            <a:ext cx="527546" cy="2274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2868" y="1212307"/>
            <a:ext cx="540000" cy="540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32868" y="196795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32868" y="2723595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2868" y="34792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32868" y="4234883"/>
            <a:ext cx="540000" cy="540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82003" y="1948946"/>
            <a:ext cx="732757" cy="20512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4469260" y="2974589"/>
            <a:ext cx="81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758240" y="4153865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Item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40" y="4153865"/>
                <a:ext cx="750526" cy="369332"/>
              </a:xfrm>
              <a:prstGeom prst="rect">
                <a:avLst/>
              </a:prstGeom>
              <a:blipFill>
                <a:blip r:embed="rId2"/>
                <a:stretch>
                  <a:fillRect l="-645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stCxn id="6" idx="3"/>
            <a:endCxn id="12" idx="1"/>
          </p:cNvCxnSpPr>
          <p:nvPr/>
        </p:nvCxnSpPr>
        <p:spPr>
          <a:xfrm flipV="1">
            <a:off x="2451796" y="2974595"/>
            <a:ext cx="1284707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60468" y="6371549"/>
            <a:ext cx="711470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8013" y="6371549"/>
            <a:ext cx="807732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Latent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5376740" y="224611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45720" rIns="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40" y="224611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5376740" y="3160751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45720" rIns="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40" y="316075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28524" y="4403432"/>
                <a:ext cx="91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24" y="4403432"/>
                <a:ext cx="9105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50187" y="6371549"/>
            <a:ext cx="981936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849160" y="414981"/>
            <a:ext cx="574648" cy="2668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923870" y="527712"/>
            <a:ext cx="432000" cy="432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0.4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923870" y="104204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0.2</a:t>
            </a:r>
            <a:endParaRPr lang="ko-KR" altLang="en-US" sz="1600" dirty="0"/>
          </a:p>
        </p:txBody>
      </p:sp>
      <p:sp>
        <p:nvSpPr>
          <p:cNvPr id="113" name="타원 112"/>
          <p:cNvSpPr/>
          <p:nvPr/>
        </p:nvSpPr>
        <p:spPr>
          <a:xfrm>
            <a:off x="6923870" y="1556382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0.8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923870" y="20750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0.1</a:t>
            </a:r>
            <a:endParaRPr lang="ko-KR" altLang="en-US" sz="1600" dirty="0"/>
          </a:p>
        </p:txBody>
      </p:sp>
      <p:sp>
        <p:nvSpPr>
          <p:cNvPr id="115" name="타원 114"/>
          <p:cNvSpPr/>
          <p:nvPr/>
        </p:nvSpPr>
        <p:spPr>
          <a:xfrm>
            <a:off x="6923870" y="2593405"/>
            <a:ext cx="432000" cy="432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0.7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952030" y="77432"/>
                <a:ext cx="379851" cy="38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30" y="77432"/>
                <a:ext cx="379851" cy="38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952030" y="3266181"/>
                <a:ext cx="384447" cy="38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30" y="3266181"/>
                <a:ext cx="384447" cy="383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모서리가 둥근 직사각형 127"/>
          <p:cNvSpPr/>
          <p:nvPr/>
        </p:nvSpPr>
        <p:spPr>
          <a:xfrm>
            <a:off x="7925164" y="414981"/>
            <a:ext cx="564812" cy="2668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곱셈 기호 135"/>
          <p:cNvSpPr/>
          <p:nvPr/>
        </p:nvSpPr>
        <p:spPr>
          <a:xfrm>
            <a:off x="7413562" y="1502382"/>
            <a:ext cx="540000" cy="540000"/>
          </a:xfrm>
          <a:prstGeom prst="mathMultiply">
            <a:avLst>
              <a:gd name="adj1" fmla="val 128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992735" y="91337"/>
                <a:ext cx="48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35" y="91337"/>
                <a:ext cx="4809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모서리가 둥근 직사각형 139"/>
          <p:cNvSpPr/>
          <p:nvPr/>
        </p:nvSpPr>
        <p:spPr>
          <a:xfrm>
            <a:off x="9655615" y="1094476"/>
            <a:ext cx="732757" cy="376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751981" y="1212307"/>
            <a:ext cx="540000" cy="540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751981" y="196795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2.3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9751981" y="2723595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3.2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9751981" y="34792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2.4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9751981" y="4234883"/>
            <a:ext cx="540000" cy="540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4.3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65222"/>
              </p:ext>
            </p:extLst>
          </p:nvPr>
        </p:nvGraphicFramePr>
        <p:xfrm>
          <a:off x="11049565" y="1899692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62892455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3507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6388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39810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011334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34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036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3.2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01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1612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18950"/>
                  </a:ext>
                </a:extLst>
              </a:tr>
            </a:tbl>
          </a:graphicData>
        </a:graphic>
      </p:graphicFrame>
      <p:cxnSp>
        <p:nvCxnSpPr>
          <p:cNvPr id="152" name="직선 화살표 연결선 151"/>
          <p:cNvCxnSpPr>
            <a:stCxn id="140" idx="3"/>
          </p:cNvCxnSpPr>
          <p:nvPr/>
        </p:nvCxnSpPr>
        <p:spPr>
          <a:xfrm>
            <a:off x="10388373" y="2974593"/>
            <a:ext cx="579535" cy="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6849160" y="3577931"/>
            <a:ext cx="574648" cy="2668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6923870" y="3690662"/>
            <a:ext cx="432000" cy="432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0.5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23870" y="42049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0.9</a:t>
            </a:r>
            <a:endParaRPr lang="ko-KR" altLang="en-US" sz="1600" dirty="0"/>
          </a:p>
        </p:txBody>
      </p:sp>
      <p:sp>
        <p:nvSpPr>
          <p:cNvPr id="170" name="타원 169"/>
          <p:cNvSpPr/>
          <p:nvPr/>
        </p:nvSpPr>
        <p:spPr>
          <a:xfrm>
            <a:off x="6923870" y="4719332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0.4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923870" y="52379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1.1</a:t>
            </a:r>
            <a:endParaRPr lang="ko-KR" altLang="en-US" sz="1600" dirty="0"/>
          </a:p>
        </p:txBody>
      </p:sp>
      <p:sp>
        <p:nvSpPr>
          <p:cNvPr id="172" name="타원 171"/>
          <p:cNvSpPr/>
          <p:nvPr/>
        </p:nvSpPr>
        <p:spPr>
          <a:xfrm>
            <a:off x="6923870" y="5756354"/>
            <a:ext cx="432000" cy="432000"/>
          </a:xfrm>
          <a:prstGeom prst="ellipse">
            <a:avLst/>
          </a:prstGeom>
          <a:solidFill>
            <a:srgbClr val="F8CBAD"/>
          </a:solidFill>
          <a:ln>
            <a:solidFill>
              <a:srgbClr val="D07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0.4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7990404" y="1533289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7925164" y="3576999"/>
            <a:ext cx="564812" cy="2668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곱셈 기호 178"/>
          <p:cNvSpPr/>
          <p:nvPr/>
        </p:nvSpPr>
        <p:spPr>
          <a:xfrm>
            <a:off x="7413562" y="4664400"/>
            <a:ext cx="540000" cy="540000"/>
          </a:xfrm>
          <a:prstGeom prst="mathMultiply">
            <a:avLst>
              <a:gd name="adj1" fmla="val 128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7992735" y="3253355"/>
                <a:ext cx="447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35" y="3253355"/>
                <a:ext cx="44710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타원 180"/>
          <p:cNvSpPr/>
          <p:nvPr/>
        </p:nvSpPr>
        <p:spPr>
          <a:xfrm>
            <a:off x="7990404" y="4695307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187" name="꺾인 연결선 186"/>
          <p:cNvCxnSpPr>
            <a:stCxn id="13" idx="3"/>
            <a:endCxn id="110" idx="1"/>
          </p:cNvCxnSpPr>
          <p:nvPr/>
        </p:nvCxnSpPr>
        <p:spPr>
          <a:xfrm flipV="1">
            <a:off x="6014760" y="1749290"/>
            <a:ext cx="834403" cy="1225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13" idx="3"/>
            <a:endCxn id="167" idx="1"/>
          </p:cNvCxnSpPr>
          <p:nvPr/>
        </p:nvCxnSpPr>
        <p:spPr>
          <a:xfrm>
            <a:off x="6014760" y="2974590"/>
            <a:ext cx="834403" cy="1937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128" idx="3"/>
            <a:endCxn id="140" idx="1"/>
          </p:cNvCxnSpPr>
          <p:nvPr/>
        </p:nvCxnSpPr>
        <p:spPr>
          <a:xfrm>
            <a:off x="8489981" y="1749290"/>
            <a:ext cx="1165635" cy="1225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78" idx="3"/>
            <a:endCxn id="140" idx="1"/>
          </p:cNvCxnSpPr>
          <p:nvPr/>
        </p:nvCxnSpPr>
        <p:spPr>
          <a:xfrm flipV="1">
            <a:off x="8489981" y="2974589"/>
            <a:ext cx="1165635" cy="1936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9593819" y="6371549"/>
            <a:ext cx="889672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02" name="직사각형 201"/>
          <p:cNvSpPr/>
          <p:nvPr/>
        </p:nvSpPr>
        <p:spPr>
          <a:xfrm>
            <a:off x="8856793" y="2758589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덧셈 기호 197"/>
          <p:cNvSpPr/>
          <p:nvPr/>
        </p:nvSpPr>
        <p:spPr>
          <a:xfrm>
            <a:off x="8820794" y="2713355"/>
            <a:ext cx="504000" cy="540000"/>
          </a:xfrm>
          <a:prstGeom prst="mathPlus">
            <a:avLst>
              <a:gd name="adj1" fmla="val 148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955967"/>
                  </p:ext>
                </p:extLst>
              </p:nvPr>
            </p:nvGraphicFramePr>
            <p:xfrm>
              <a:off x="119807" y="1894590"/>
              <a:ext cx="864448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224">
                      <a:extLst>
                        <a:ext uri="{9D8B030D-6E8A-4147-A177-3AD203B41FA5}">
                          <a16:colId xmlns:a16="http://schemas.microsoft.com/office/drawing/2014/main" val="4003375251"/>
                        </a:ext>
                      </a:extLst>
                    </a:gridCol>
                    <a:gridCol w="432224">
                      <a:extLst>
                        <a:ext uri="{9D8B030D-6E8A-4147-A177-3AD203B41FA5}">
                          <a16:colId xmlns:a16="http://schemas.microsoft.com/office/drawing/2014/main" val="376626769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1.75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959393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13390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329301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52146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4443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955967"/>
                  </p:ext>
                </p:extLst>
              </p:nvPr>
            </p:nvGraphicFramePr>
            <p:xfrm>
              <a:off x="119807" y="1894590"/>
              <a:ext cx="864448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224">
                      <a:extLst>
                        <a:ext uri="{9D8B030D-6E8A-4147-A177-3AD203B41FA5}">
                          <a16:colId xmlns:a16="http://schemas.microsoft.com/office/drawing/2014/main" val="4003375251"/>
                        </a:ext>
                      </a:extLst>
                    </a:gridCol>
                    <a:gridCol w="432224">
                      <a:extLst>
                        <a:ext uri="{9D8B030D-6E8A-4147-A177-3AD203B41FA5}">
                          <a16:colId xmlns:a16="http://schemas.microsoft.com/office/drawing/2014/main" val="376626769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408" r="-101389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1.75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959393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01408" r="-101389" b="-3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13390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98611" r="-1013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329301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302817" r="-101389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52146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402817" r="-10138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4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4443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" name="타원 71"/>
          <p:cNvSpPr/>
          <p:nvPr/>
        </p:nvSpPr>
        <p:spPr>
          <a:xfrm>
            <a:off x="7992735" y="2027175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73" name="타원 72"/>
          <p:cNvSpPr/>
          <p:nvPr/>
        </p:nvSpPr>
        <p:spPr>
          <a:xfrm>
            <a:off x="7992735" y="2557698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74" name="타원 73"/>
          <p:cNvSpPr/>
          <p:nvPr/>
        </p:nvSpPr>
        <p:spPr>
          <a:xfrm>
            <a:off x="7992735" y="996307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2.5</a:t>
            </a:r>
            <a:endParaRPr lang="ko-KR" altLang="en-US" sz="1600" dirty="0"/>
          </a:p>
        </p:txBody>
      </p:sp>
      <p:sp>
        <p:nvSpPr>
          <p:cNvPr id="75" name="타원 74"/>
          <p:cNvSpPr/>
          <p:nvPr/>
        </p:nvSpPr>
        <p:spPr>
          <a:xfrm>
            <a:off x="7992735" y="498687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1.75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11865792" y="1837112"/>
            <a:ext cx="527546" cy="2274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7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73</Words>
  <Application>Microsoft Office PowerPoint</Application>
  <PresentationFormat>사용자 지정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2018-06-27T03:26:01Z</dcterms:created>
  <dcterms:modified xsi:type="dcterms:W3CDTF">2018-06-27T10:39:43Z</dcterms:modified>
</cp:coreProperties>
</file>